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E1068-2DF8-40C7-93C7-CE6D7EA52D5D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D7281-947F-4DD1-97B8-612C5E38A7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E27A1-E377-4B6B-9344-CB44A966F887}" type="datetimeFigureOut">
              <a:rPr lang="fr-FR" smtClean="0"/>
              <a:pPr/>
              <a:t>12/08/2015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FD6E2-0E69-43B8-9916-8DBEA6C95DF7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14480" y="2285992"/>
            <a:ext cx="5715040" cy="1928826"/>
          </a:xfrm>
          <a:ln w="57150" cmpd="tri">
            <a:solidFill>
              <a:schemeClr val="tx2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CA" sz="5400" b="1" dirty="0" err="1" smtClean="0">
                <a:latin typeface="Andalus" pitchFamily="18" charset="-78"/>
                <a:cs typeface="Andalus" pitchFamily="18" charset="-78"/>
              </a:rPr>
              <a:t>L’histoire</a:t>
            </a:r>
            <a:r>
              <a:rPr lang="en-CA" sz="5400" b="1" dirty="0" smtClean="0">
                <a:latin typeface="Andalus" pitchFamily="18" charset="-78"/>
                <a:cs typeface="Andalus" pitchFamily="18" charset="-78"/>
              </a:rPr>
              <a:t> de </a:t>
            </a:r>
            <a:r>
              <a:rPr lang="en-CA" sz="5400" b="1" dirty="0" err="1" smtClean="0">
                <a:latin typeface="Andalus" pitchFamily="18" charset="-78"/>
                <a:cs typeface="Andalus" pitchFamily="18" charset="-78"/>
              </a:rPr>
              <a:t>Dany</a:t>
            </a:r>
            <a:r>
              <a:rPr lang="en-CA" sz="5400" b="1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CA" sz="5400" b="1" dirty="0" smtClean="0">
                <a:latin typeface="Andalus" pitchFamily="18" charset="-78"/>
                <a:cs typeface="Andalus" pitchFamily="18" charset="-78"/>
              </a:rPr>
            </a:br>
            <a:r>
              <a:rPr lang="en-CA" sz="5400" b="1" dirty="0" err="1" smtClean="0">
                <a:latin typeface="Andalus" pitchFamily="18" charset="-78"/>
                <a:cs typeface="Andalus" pitchFamily="18" charset="-78"/>
              </a:rPr>
              <a:t>Dany’s</a:t>
            </a:r>
            <a:r>
              <a:rPr lang="en-CA" sz="5400" b="1" dirty="0" smtClean="0">
                <a:latin typeface="Andalus" pitchFamily="18" charset="-78"/>
                <a:cs typeface="Andalus" pitchFamily="18" charset="-78"/>
              </a:rPr>
              <a:t> story</a:t>
            </a:r>
            <a:endParaRPr lang="fr-CA" sz="5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57290" y="4357694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CA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 photo-roman </a:t>
            </a:r>
          </a:p>
          <a:p>
            <a:r>
              <a:rPr lang="en-CA" sz="2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créé</a:t>
            </a:r>
            <a:r>
              <a:rPr lang="en-CA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par les </a:t>
            </a:r>
            <a:r>
              <a:rPr lang="en-CA" sz="2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membres</a:t>
            </a:r>
            <a:r>
              <a:rPr lang="en-CA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CA" sz="2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d’Ancre</a:t>
            </a:r>
            <a:r>
              <a:rPr lang="en-CA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en-CA" sz="2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Ailes</a:t>
            </a:r>
            <a:endParaRPr lang="en-CA" sz="20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CA" sz="20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CA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photo-novel created by the members of</a:t>
            </a:r>
          </a:p>
          <a:p>
            <a:r>
              <a:rPr lang="en-CA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Anchors and Wings</a:t>
            </a:r>
            <a:endParaRPr lang="fr-CA" sz="2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Z:\Administration\Logo du centre\logo 001.jpg"/>
          <p:cNvPicPr>
            <a:picLocks noChangeAspect="1" noChangeArrowheads="1"/>
          </p:cNvPicPr>
          <p:nvPr/>
        </p:nvPicPr>
        <p:blipFill>
          <a:blip r:embed="rId2" cstate="print"/>
          <a:srcRect l="10012" t="19791" r="7512" b="47917"/>
          <a:stretch>
            <a:fillRect/>
          </a:stretch>
        </p:blipFill>
        <p:spPr bwMode="auto">
          <a:xfrm>
            <a:off x="3571868" y="214290"/>
            <a:ext cx="2000264" cy="187903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643306" y="6357958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itchFamily="18" charset="0"/>
              </a:rPr>
              <a:t>Printemps/</a:t>
            </a:r>
            <a:r>
              <a:rPr lang="fr-CA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itchFamily="18" charset="0"/>
              </a:rPr>
              <a:t>Spring</a:t>
            </a:r>
            <a:r>
              <a:rPr lang="fr-CA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skerville Old Face" pitchFamily="18" charset="0"/>
              </a:rPr>
              <a:t> 2015</a:t>
            </a:r>
            <a:endParaRPr lang="fr-CA" sz="1400" i="1" dirty="0">
              <a:solidFill>
                <a:schemeClr val="tx1">
                  <a:lumMod val="65000"/>
                  <a:lumOff val="35000"/>
                </a:schemeClr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ulle ronde 2"/>
          <p:cNvSpPr/>
          <p:nvPr/>
        </p:nvSpPr>
        <p:spPr>
          <a:xfrm>
            <a:off x="357158" y="357166"/>
            <a:ext cx="3214710" cy="3143272"/>
          </a:xfrm>
          <a:prstGeom prst="wedgeEllipseCallout">
            <a:avLst>
              <a:gd name="adj1" fmla="val 55159"/>
              <a:gd name="adj2" fmla="val 56338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714348" y="571480"/>
            <a:ext cx="2571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Ok, je n’en parle à personne, mais je pourrai venir manger ici gratuitement à tous les jours.</a:t>
            </a:r>
            <a:endParaRPr lang="fr-CA" dirty="0" smtClean="0"/>
          </a:p>
          <a:p>
            <a:pPr algn="ctr"/>
            <a:r>
              <a:rPr lang="fr-CA" b="1" dirty="0" smtClean="0"/>
              <a:t>Ok, I </a:t>
            </a:r>
            <a:r>
              <a:rPr lang="fr-CA" b="1" dirty="0" err="1" smtClean="0"/>
              <a:t>wont</a:t>
            </a:r>
            <a:r>
              <a:rPr lang="fr-CA" b="1" dirty="0" smtClean="0"/>
              <a:t> </a:t>
            </a:r>
            <a:r>
              <a:rPr lang="fr-CA" b="1" dirty="0" err="1" smtClean="0"/>
              <a:t>say</a:t>
            </a:r>
            <a:r>
              <a:rPr lang="fr-CA" b="1" dirty="0" smtClean="0"/>
              <a:t> </a:t>
            </a:r>
            <a:r>
              <a:rPr lang="fr-CA" b="1" dirty="0" err="1" smtClean="0"/>
              <a:t>anything</a:t>
            </a:r>
            <a:r>
              <a:rPr lang="fr-CA" b="1" dirty="0" smtClean="0"/>
              <a:t> to </a:t>
            </a:r>
            <a:r>
              <a:rPr lang="fr-CA" b="1" dirty="0" err="1" smtClean="0"/>
              <a:t>anyone</a:t>
            </a:r>
            <a:r>
              <a:rPr lang="fr-CA" b="1" dirty="0" smtClean="0"/>
              <a:t> but I </a:t>
            </a:r>
            <a:r>
              <a:rPr lang="fr-CA" b="1" dirty="0" err="1" smtClean="0"/>
              <a:t>will</a:t>
            </a:r>
            <a:r>
              <a:rPr lang="fr-CA" b="1" dirty="0" smtClean="0"/>
              <a:t> </a:t>
            </a:r>
            <a:r>
              <a:rPr lang="fr-CA" b="1" dirty="0" err="1" smtClean="0"/>
              <a:t>be</a:t>
            </a:r>
            <a:r>
              <a:rPr lang="fr-CA" b="1" dirty="0" smtClean="0"/>
              <a:t> </a:t>
            </a:r>
            <a:r>
              <a:rPr lang="fr-CA" b="1" dirty="0" err="1" smtClean="0"/>
              <a:t>allowed</a:t>
            </a:r>
            <a:r>
              <a:rPr lang="fr-CA" b="1" dirty="0" smtClean="0"/>
              <a:t> to come and </a:t>
            </a:r>
            <a:r>
              <a:rPr lang="fr-CA" b="1" dirty="0" err="1" smtClean="0"/>
              <a:t>eat</a:t>
            </a:r>
            <a:r>
              <a:rPr lang="fr-CA" b="1" dirty="0" smtClean="0"/>
              <a:t> </a:t>
            </a:r>
            <a:r>
              <a:rPr lang="fr-CA" b="1" dirty="0" err="1" smtClean="0"/>
              <a:t>here</a:t>
            </a:r>
            <a:r>
              <a:rPr lang="fr-CA" b="1" dirty="0" smtClean="0"/>
              <a:t> for free </a:t>
            </a:r>
            <a:r>
              <a:rPr lang="fr-CA" b="1" dirty="0" err="1" smtClean="0"/>
              <a:t>everyday</a:t>
            </a:r>
            <a:r>
              <a:rPr lang="fr-CA" b="1" dirty="0" smtClean="0"/>
              <a:t>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3786182" y="214290"/>
            <a:ext cx="1643074" cy="1285884"/>
          </a:xfrm>
          <a:prstGeom prst="wedgeRoundRectCallout">
            <a:avLst>
              <a:gd name="adj1" fmla="val 83494"/>
              <a:gd name="adj2" fmla="val 85109"/>
              <a:gd name="adj3" fmla="val 16667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3786182" y="285728"/>
            <a:ext cx="164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D’accord, c’est un deal.</a:t>
            </a:r>
          </a:p>
          <a:p>
            <a:pPr algn="ctr"/>
            <a:r>
              <a:rPr lang="fr-CA" b="1" dirty="0" smtClean="0"/>
              <a:t>All right, </a:t>
            </a:r>
            <a:r>
              <a:rPr lang="fr-CA" b="1" dirty="0" err="1"/>
              <a:t>i</a:t>
            </a:r>
            <a:r>
              <a:rPr lang="fr-CA" b="1" dirty="0" err="1" smtClean="0"/>
              <a:t>t’s</a:t>
            </a:r>
            <a:r>
              <a:rPr lang="fr-CA" b="1" dirty="0" smtClean="0"/>
              <a:t> a deal.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3643306" y="285728"/>
            <a:ext cx="2714644" cy="2000264"/>
          </a:xfrm>
          <a:prstGeom prst="cloudCallout">
            <a:avLst>
              <a:gd name="adj1" fmla="val -71634"/>
              <a:gd name="adj2" fmla="val -20309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4000496" y="571480"/>
            <a:ext cx="1928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Je vais lui servir une grosse assiette.</a:t>
            </a:r>
          </a:p>
          <a:p>
            <a:pPr algn="ctr"/>
            <a:r>
              <a:rPr lang="fr-CA" b="1" dirty="0" smtClean="0"/>
              <a:t>I </a:t>
            </a:r>
            <a:r>
              <a:rPr lang="fr-CA" b="1" dirty="0" err="1" smtClean="0"/>
              <a:t>will</a:t>
            </a:r>
            <a:r>
              <a:rPr lang="fr-CA" b="1" dirty="0" smtClean="0"/>
              <a:t> </a:t>
            </a:r>
            <a:r>
              <a:rPr lang="fr-CA" b="1" dirty="0" err="1" smtClean="0"/>
              <a:t>give</a:t>
            </a:r>
            <a:r>
              <a:rPr lang="fr-CA" b="1" dirty="0" smtClean="0"/>
              <a:t> </a:t>
            </a:r>
            <a:r>
              <a:rPr lang="fr-CA" b="1" dirty="0" err="1" smtClean="0"/>
              <a:t>him</a:t>
            </a:r>
            <a:r>
              <a:rPr lang="fr-CA" b="1" dirty="0" smtClean="0"/>
              <a:t> a </a:t>
            </a:r>
            <a:r>
              <a:rPr lang="fr-CA" b="1" dirty="0" err="1" smtClean="0"/>
              <a:t>big</a:t>
            </a:r>
            <a:r>
              <a:rPr lang="fr-CA" b="1" dirty="0" smtClean="0"/>
              <a:t> plate.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ulle ronde 2"/>
          <p:cNvSpPr/>
          <p:nvPr/>
        </p:nvSpPr>
        <p:spPr>
          <a:xfrm>
            <a:off x="5929322" y="571480"/>
            <a:ext cx="1857388" cy="1714512"/>
          </a:xfrm>
          <a:prstGeom prst="wedgeEllipseCallout">
            <a:avLst>
              <a:gd name="adj1" fmla="val -97796"/>
              <a:gd name="adj2" fmla="val 55880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5786446" y="785794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err="1" smtClean="0"/>
              <a:t>Mmmmm</a:t>
            </a:r>
            <a:r>
              <a:rPr lang="fr-CA" b="1" dirty="0" smtClean="0"/>
              <a:t>, </a:t>
            </a:r>
          </a:p>
          <a:p>
            <a:pPr algn="ctr"/>
            <a:r>
              <a:rPr lang="fr-CA" b="1" dirty="0" smtClean="0"/>
              <a:t>que c’est bon!</a:t>
            </a:r>
          </a:p>
          <a:p>
            <a:pPr algn="ctr"/>
            <a:r>
              <a:rPr lang="fr-CA" b="1" dirty="0" err="1" smtClean="0"/>
              <a:t>Mmmmm</a:t>
            </a:r>
            <a:r>
              <a:rPr lang="fr-CA" b="1" dirty="0" smtClean="0"/>
              <a:t>, </a:t>
            </a:r>
          </a:p>
          <a:p>
            <a:pPr algn="ctr"/>
            <a:r>
              <a:rPr lang="fr-CA" b="1" dirty="0" err="1" smtClean="0"/>
              <a:t>this</a:t>
            </a:r>
            <a:r>
              <a:rPr lang="fr-CA" b="1" dirty="0" smtClean="0"/>
              <a:t> </a:t>
            </a:r>
            <a:r>
              <a:rPr lang="fr-CA" b="1" dirty="0" err="1" smtClean="0"/>
              <a:t>is</a:t>
            </a:r>
            <a:r>
              <a:rPr lang="fr-CA" b="1" dirty="0" smtClean="0"/>
              <a:t> </a:t>
            </a:r>
            <a:r>
              <a:rPr lang="fr-CA" b="1" dirty="0" err="1" smtClean="0"/>
              <a:t>so</a:t>
            </a:r>
            <a:r>
              <a:rPr lang="fr-CA" b="1" dirty="0" smtClean="0"/>
              <a:t> good!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857356" y="785794"/>
            <a:ext cx="2571768" cy="1785950"/>
          </a:xfrm>
          <a:prstGeom prst="cloudCallout">
            <a:avLst>
              <a:gd name="adj1" fmla="val 51183"/>
              <a:gd name="adj2" fmla="val 86591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2071670" y="1071546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Je ne peux plus m’en passer…</a:t>
            </a:r>
          </a:p>
          <a:p>
            <a:pPr algn="ctr"/>
            <a:r>
              <a:rPr lang="fr-CA" b="1" dirty="0" smtClean="0"/>
              <a:t>I </a:t>
            </a:r>
            <a:r>
              <a:rPr lang="fr-CA" b="1" dirty="0" err="1" smtClean="0"/>
              <a:t>can’t</a:t>
            </a:r>
            <a:r>
              <a:rPr lang="fr-CA" b="1" dirty="0" smtClean="0"/>
              <a:t> go </a:t>
            </a:r>
            <a:r>
              <a:rPr lang="fr-CA" b="1" dirty="0" err="1" smtClean="0"/>
              <a:t>without</a:t>
            </a:r>
            <a:r>
              <a:rPr lang="fr-CA" b="1" dirty="0" smtClean="0"/>
              <a:t> </a:t>
            </a:r>
            <a:r>
              <a:rPr lang="fr-CA" b="1" dirty="0" err="1" smtClean="0"/>
              <a:t>anymore</a:t>
            </a:r>
            <a:r>
              <a:rPr lang="fr-CA" b="1" dirty="0" smtClean="0"/>
              <a:t>…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6072198" y="214290"/>
            <a:ext cx="2857520" cy="2071702"/>
          </a:xfrm>
          <a:prstGeom prst="cloudCallout">
            <a:avLst>
              <a:gd name="adj1" fmla="val -17119"/>
              <a:gd name="adj2" fmla="val 53173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6357950" y="571480"/>
            <a:ext cx="2143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Ah, non! Il y a bien trop de monde.</a:t>
            </a:r>
          </a:p>
          <a:p>
            <a:pPr algn="ctr"/>
            <a:r>
              <a:rPr lang="fr-CA" b="1" dirty="0" smtClean="0"/>
              <a:t>Oh, no! There are </a:t>
            </a:r>
            <a:r>
              <a:rPr lang="fr-CA" b="1" dirty="0" err="1" smtClean="0"/>
              <a:t>way</a:t>
            </a:r>
            <a:r>
              <a:rPr lang="fr-CA" b="1" dirty="0" smtClean="0"/>
              <a:t> </a:t>
            </a:r>
            <a:r>
              <a:rPr lang="fr-CA" b="1" dirty="0" err="1" smtClean="0"/>
              <a:t>too</a:t>
            </a:r>
            <a:r>
              <a:rPr lang="fr-CA" b="1" dirty="0" smtClean="0"/>
              <a:t> </a:t>
            </a:r>
            <a:r>
              <a:rPr lang="fr-CA" b="1" dirty="0" err="1" smtClean="0"/>
              <a:t>many</a:t>
            </a:r>
            <a:r>
              <a:rPr lang="fr-CA" b="1" dirty="0" smtClean="0"/>
              <a:t> people.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5786446" y="1500174"/>
            <a:ext cx="2214578" cy="2000264"/>
          </a:xfrm>
          <a:prstGeom prst="cloudCallout">
            <a:avLst>
              <a:gd name="adj1" fmla="val -91326"/>
              <a:gd name="adj2" fmla="val 42987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5929322" y="1785926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Je ne peux pas attendre si longtemps…</a:t>
            </a:r>
          </a:p>
          <a:p>
            <a:pPr algn="ctr"/>
            <a:r>
              <a:rPr lang="fr-CA" b="1" dirty="0" smtClean="0"/>
              <a:t>I </a:t>
            </a:r>
            <a:r>
              <a:rPr lang="fr-CA" b="1" dirty="0" err="1" smtClean="0"/>
              <a:t>can’t</a:t>
            </a:r>
            <a:r>
              <a:rPr lang="fr-CA" b="1" dirty="0" smtClean="0"/>
              <a:t> </a:t>
            </a:r>
            <a:r>
              <a:rPr lang="fr-CA" b="1" dirty="0" err="1" smtClean="0"/>
              <a:t>wait</a:t>
            </a:r>
            <a:r>
              <a:rPr lang="fr-CA" b="1" dirty="0" smtClean="0"/>
              <a:t> </a:t>
            </a:r>
            <a:r>
              <a:rPr lang="fr-CA" b="1" dirty="0" err="1" smtClean="0"/>
              <a:t>that</a:t>
            </a:r>
            <a:r>
              <a:rPr lang="fr-CA" b="1" dirty="0" smtClean="0"/>
              <a:t> long…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500166" y="571480"/>
            <a:ext cx="2357454" cy="1714512"/>
          </a:xfrm>
          <a:prstGeom prst="cloudCallout">
            <a:avLst>
              <a:gd name="adj1" fmla="val 57810"/>
              <a:gd name="adj2" fmla="val 32556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643042" y="857232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Je m’en vais à la taverne!</a:t>
            </a:r>
          </a:p>
          <a:p>
            <a:pPr algn="ctr"/>
            <a:r>
              <a:rPr lang="fr-CA" b="1" dirty="0" err="1" smtClean="0"/>
              <a:t>I’m</a:t>
            </a:r>
            <a:r>
              <a:rPr lang="fr-CA" b="1" dirty="0" smtClean="0"/>
              <a:t> </a:t>
            </a:r>
            <a:r>
              <a:rPr lang="fr-CA" b="1" dirty="0" err="1" smtClean="0"/>
              <a:t>going</a:t>
            </a:r>
            <a:r>
              <a:rPr lang="fr-CA" b="1" dirty="0" smtClean="0"/>
              <a:t> to the </a:t>
            </a:r>
            <a:r>
              <a:rPr lang="fr-CA" b="1" dirty="0" err="1" smtClean="0"/>
              <a:t>tavern</a:t>
            </a:r>
            <a:r>
              <a:rPr lang="fr-CA" b="1" dirty="0" smtClean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2357422" y="428604"/>
            <a:ext cx="3286148" cy="1571636"/>
          </a:xfrm>
          <a:prstGeom prst="cloudCallout">
            <a:avLst>
              <a:gd name="adj1" fmla="val -75476"/>
              <a:gd name="adj2" fmla="val 58229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2786050" y="714356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Il faut que je trouve de quoi!</a:t>
            </a:r>
          </a:p>
          <a:p>
            <a:pPr algn="ctr"/>
            <a:r>
              <a:rPr lang="fr-CA" b="1" dirty="0" smtClean="0"/>
              <a:t>I must </a:t>
            </a:r>
            <a:r>
              <a:rPr lang="fr-CA" b="1" dirty="0" err="1" smtClean="0"/>
              <a:t>find</a:t>
            </a:r>
            <a:r>
              <a:rPr lang="fr-CA" b="1" dirty="0" smtClean="0"/>
              <a:t> </a:t>
            </a:r>
            <a:r>
              <a:rPr lang="fr-CA" b="1" dirty="0" err="1" smtClean="0"/>
              <a:t>something</a:t>
            </a:r>
            <a:r>
              <a:rPr lang="fr-CA" b="1" dirty="0" smtClean="0"/>
              <a:t>!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285852" y="714356"/>
            <a:ext cx="2286016" cy="1714512"/>
          </a:xfrm>
          <a:prstGeom prst="cloudCallout">
            <a:avLst>
              <a:gd name="adj1" fmla="val 71393"/>
              <a:gd name="adj2" fmla="val 58460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428728" y="928670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Ok, relaxe Dany, ne panique pas.</a:t>
            </a:r>
          </a:p>
          <a:p>
            <a:pPr algn="ctr"/>
            <a:r>
              <a:rPr lang="fr-CA" b="1" dirty="0" smtClean="0"/>
              <a:t>Ok, relax Dany, </a:t>
            </a:r>
            <a:r>
              <a:rPr lang="fr-CA" b="1" dirty="0" err="1" smtClean="0"/>
              <a:t>don’t</a:t>
            </a:r>
            <a:r>
              <a:rPr lang="fr-CA" b="1" dirty="0" smtClean="0"/>
              <a:t> panic.</a:t>
            </a:r>
            <a:endParaRPr lang="fr-CA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7358082" y="1857364"/>
            <a:ext cx="1571636" cy="3000396"/>
          </a:xfrm>
          <a:prstGeom prst="roundRect">
            <a:avLst/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7500958" y="1928802"/>
            <a:ext cx="13573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Il s’asperge le visage d’eau dans la salle de bain.</a:t>
            </a:r>
          </a:p>
          <a:p>
            <a:pPr algn="ctr"/>
            <a:r>
              <a:rPr lang="fr-CA" b="1" dirty="0" smtClean="0"/>
              <a:t>He </a:t>
            </a:r>
            <a:r>
              <a:rPr lang="fr-CA" b="1" dirty="0" err="1" smtClean="0"/>
              <a:t>splashes</a:t>
            </a:r>
            <a:r>
              <a:rPr lang="fr-CA" b="1" dirty="0" smtClean="0"/>
              <a:t> </a:t>
            </a:r>
            <a:r>
              <a:rPr lang="fr-CA" b="1" dirty="0" err="1" smtClean="0"/>
              <a:t>some</a:t>
            </a:r>
            <a:r>
              <a:rPr lang="fr-CA" b="1" dirty="0" smtClean="0"/>
              <a:t> water on </a:t>
            </a:r>
            <a:r>
              <a:rPr lang="fr-CA" b="1" dirty="0" err="1" smtClean="0"/>
              <a:t>his</a:t>
            </a:r>
            <a:r>
              <a:rPr lang="fr-CA" b="1" dirty="0" smtClean="0"/>
              <a:t> face in the </a:t>
            </a:r>
            <a:r>
              <a:rPr lang="fr-CA" b="1" dirty="0" err="1" smtClean="0"/>
              <a:t>bathroom</a:t>
            </a:r>
            <a:r>
              <a:rPr lang="fr-CA" b="1" dirty="0" smtClean="0"/>
              <a:t>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</p:pic>
      <p:sp>
        <p:nvSpPr>
          <p:cNvPr id="5" name="Bulle ronde 4"/>
          <p:cNvSpPr/>
          <p:nvPr/>
        </p:nvSpPr>
        <p:spPr>
          <a:xfrm>
            <a:off x="4000496" y="1928802"/>
            <a:ext cx="3286148" cy="2286016"/>
          </a:xfrm>
          <a:prstGeom prst="wedgeEllipseCallout">
            <a:avLst>
              <a:gd name="adj1" fmla="val 50918"/>
              <a:gd name="adj2" fmla="val 60984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43372" y="2357430"/>
            <a:ext cx="3000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err="1" smtClean="0"/>
              <a:t>C’est</a:t>
            </a:r>
            <a:r>
              <a:rPr lang="en-CA" b="1" dirty="0" smtClean="0"/>
              <a:t> </a:t>
            </a:r>
            <a:r>
              <a:rPr lang="en-CA" b="1" dirty="0" err="1" smtClean="0"/>
              <a:t>ici</a:t>
            </a:r>
            <a:r>
              <a:rPr lang="en-CA" b="1" dirty="0" smtClean="0"/>
              <a:t> la </a:t>
            </a:r>
            <a:r>
              <a:rPr lang="en-CA" b="1" dirty="0" err="1" smtClean="0"/>
              <a:t>fameuse</a:t>
            </a:r>
            <a:r>
              <a:rPr lang="en-CA" b="1" dirty="0" smtClean="0"/>
              <a:t> </a:t>
            </a:r>
            <a:r>
              <a:rPr lang="en-CA" b="1" dirty="0" err="1" smtClean="0"/>
              <a:t>cabane</a:t>
            </a:r>
            <a:r>
              <a:rPr lang="en-CA" b="1" dirty="0" smtClean="0"/>
              <a:t> </a:t>
            </a:r>
            <a:r>
              <a:rPr lang="fr-CA" b="1" dirty="0" smtClean="0"/>
              <a:t>à sucre dont tout le monde parle!</a:t>
            </a:r>
          </a:p>
          <a:p>
            <a:pPr algn="ctr"/>
            <a:r>
              <a:rPr lang="fr-CA" b="1" dirty="0" err="1" smtClean="0"/>
              <a:t>Here</a:t>
            </a:r>
            <a:r>
              <a:rPr lang="fr-CA" b="1" dirty="0" smtClean="0"/>
              <a:t> </a:t>
            </a:r>
            <a:r>
              <a:rPr lang="fr-CA" b="1" dirty="0" err="1" smtClean="0"/>
              <a:t>is</a:t>
            </a:r>
            <a:r>
              <a:rPr lang="fr-CA" b="1" dirty="0" smtClean="0"/>
              <a:t> the </a:t>
            </a:r>
            <a:r>
              <a:rPr lang="fr-CA" b="1" dirty="0" err="1" smtClean="0"/>
              <a:t>famous</a:t>
            </a:r>
            <a:r>
              <a:rPr lang="fr-CA" b="1" dirty="0" smtClean="0"/>
              <a:t> </a:t>
            </a:r>
            <a:r>
              <a:rPr lang="fr-CA" b="1" dirty="0" err="1" smtClean="0"/>
              <a:t>sugar</a:t>
            </a:r>
            <a:r>
              <a:rPr lang="fr-CA" b="1" dirty="0" smtClean="0"/>
              <a:t> </a:t>
            </a:r>
            <a:r>
              <a:rPr lang="fr-CA" b="1" dirty="0" err="1" smtClean="0"/>
              <a:t>shack</a:t>
            </a:r>
            <a:r>
              <a:rPr lang="fr-CA" b="1" dirty="0" smtClean="0"/>
              <a:t> </a:t>
            </a:r>
            <a:r>
              <a:rPr lang="fr-CA" b="1" dirty="0" err="1" smtClean="0"/>
              <a:t>that</a:t>
            </a:r>
            <a:r>
              <a:rPr lang="fr-CA" b="1" dirty="0" smtClean="0"/>
              <a:t> </a:t>
            </a:r>
            <a:r>
              <a:rPr lang="fr-CA" b="1" dirty="0" err="1" smtClean="0"/>
              <a:t>everybody</a:t>
            </a:r>
            <a:r>
              <a:rPr lang="fr-CA" b="1" dirty="0" smtClean="0"/>
              <a:t> </a:t>
            </a:r>
            <a:r>
              <a:rPr lang="fr-CA" b="1" dirty="0" err="1" smtClean="0"/>
              <a:t>talks</a:t>
            </a:r>
            <a:r>
              <a:rPr lang="fr-CA" b="1" dirty="0" smtClean="0"/>
              <a:t> about!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1643042" y="357166"/>
            <a:ext cx="2000264" cy="1571636"/>
          </a:xfrm>
          <a:prstGeom prst="cloudCallout">
            <a:avLst>
              <a:gd name="adj1" fmla="val 78457"/>
              <a:gd name="adj2" fmla="val 22108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714480" y="571480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Je ne me sens pas bien…</a:t>
            </a:r>
          </a:p>
          <a:p>
            <a:pPr algn="ctr"/>
            <a:r>
              <a:rPr lang="fr-CA" b="1" dirty="0" smtClean="0"/>
              <a:t>I </a:t>
            </a:r>
            <a:r>
              <a:rPr lang="fr-CA" b="1" dirty="0" err="1" smtClean="0"/>
              <a:t>don’t</a:t>
            </a:r>
            <a:r>
              <a:rPr lang="fr-CA" b="1" dirty="0" smtClean="0"/>
              <a:t> </a:t>
            </a:r>
            <a:r>
              <a:rPr lang="fr-CA" b="1" dirty="0" err="1" smtClean="0"/>
              <a:t>feel</a:t>
            </a:r>
            <a:r>
              <a:rPr lang="fr-CA" b="1" dirty="0" smtClean="0"/>
              <a:t> good…</a:t>
            </a:r>
          </a:p>
          <a:p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174" y="214290"/>
            <a:ext cx="2500330" cy="2000264"/>
          </a:xfrm>
          <a:prstGeom prst="wedgeRectCallout">
            <a:avLst>
              <a:gd name="adj1" fmla="val -71779"/>
              <a:gd name="adj2" fmla="val 35956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2643174" y="214290"/>
            <a:ext cx="25003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Hey l’ami tu n’as pas l’air d’aller. Tiens, essaie ça, ça va te remonter.</a:t>
            </a:r>
          </a:p>
          <a:p>
            <a:pPr algn="ctr"/>
            <a:r>
              <a:rPr lang="fr-CA" b="1" dirty="0" smtClean="0"/>
              <a:t>Hey </a:t>
            </a:r>
            <a:r>
              <a:rPr lang="fr-CA" b="1" dirty="0" err="1" smtClean="0"/>
              <a:t>there</a:t>
            </a:r>
            <a:r>
              <a:rPr lang="fr-CA" b="1" dirty="0" smtClean="0"/>
              <a:t> </a:t>
            </a:r>
            <a:r>
              <a:rPr lang="fr-CA" b="1" dirty="0" err="1" smtClean="0"/>
              <a:t>friend</a:t>
            </a:r>
            <a:r>
              <a:rPr lang="fr-CA" b="1" dirty="0" smtClean="0"/>
              <a:t>, </a:t>
            </a:r>
            <a:r>
              <a:rPr lang="fr-CA" b="1" dirty="0" err="1" smtClean="0"/>
              <a:t>you</a:t>
            </a:r>
            <a:r>
              <a:rPr lang="fr-CA" b="1" dirty="0" smtClean="0"/>
              <a:t> </a:t>
            </a:r>
            <a:r>
              <a:rPr lang="fr-CA" b="1" dirty="0" err="1" smtClean="0"/>
              <a:t>don’t</a:t>
            </a:r>
            <a:r>
              <a:rPr lang="fr-CA" b="1" dirty="0" smtClean="0"/>
              <a:t> </a:t>
            </a:r>
            <a:r>
              <a:rPr lang="fr-CA" b="1" dirty="0" err="1" smtClean="0"/>
              <a:t>seem</a:t>
            </a:r>
            <a:r>
              <a:rPr lang="fr-CA" b="1" dirty="0" smtClean="0"/>
              <a:t> to </a:t>
            </a:r>
            <a:r>
              <a:rPr lang="fr-CA" b="1" dirty="0" err="1" smtClean="0"/>
              <a:t>feel</a:t>
            </a:r>
            <a:r>
              <a:rPr lang="fr-CA" b="1" dirty="0" smtClean="0"/>
              <a:t> good. </a:t>
            </a:r>
            <a:r>
              <a:rPr lang="fr-CA" b="1" dirty="0" err="1" smtClean="0"/>
              <a:t>Here</a:t>
            </a:r>
            <a:r>
              <a:rPr lang="fr-CA" b="1" dirty="0" smtClean="0"/>
              <a:t> </a:t>
            </a:r>
            <a:r>
              <a:rPr lang="fr-CA" b="1" dirty="0" err="1" smtClean="0"/>
              <a:t>try</a:t>
            </a:r>
            <a:r>
              <a:rPr lang="fr-CA" b="1" dirty="0" smtClean="0"/>
              <a:t> </a:t>
            </a:r>
            <a:r>
              <a:rPr lang="fr-CA" b="1" dirty="0" err="1" smtClean="0"/>
              <a:t>this</a:t>
            </a:r>
            <a:r>
              <a:rPr lang="fr-CA" b="1" dirty="0" smtClean="0"/>
              <a:t>, </a:t>
            </a:r>
            <a:r>
              <a:rPr lang="fr-CA" b="1" dirty="0" err="1" smtClean="0"/>
              <a:t>it</a:t>
            </a:r>
            <a:r>
              <a:rPr lang="fr-CA" b="1" dirty="0" smtClean="0"/>
              <a:t> </a:t>
            </a:r>
            <a:r>
              <a:rPr lang="fr-CA" b="1" dirty="0" err="1" smtClean="0"/>
              <a:t>will</a:t>
            </a:r>
            <a:r>
              <a:rPr lang="fr-CA" b="1" dirty="0" smtClean="0"/>
              <a:t> help </a:t>
            </a:r>
            <a:r>
              <a:rPr lang="fr-CA" b="1" dirty="0" err="1" smtClean="0"/>
              <a:t>you</a:t>
            </a:r>
            <a:r>
              <a:rPr lang="fr-CA" b="1" dirty="0" smtClean="0"/>
              <a:t>.</a:t>
            </a:r>
          </a:p>
        </p:txBody>
      </p:sp>
      <p:sp>
        <p:nvSpPr>
          <p:cNvPr id="5" name="Bulle ronde 4"/>
          <p:cNvSpPr/>
          <p:nvPr/>
        </p:nvSpPr>
        <p:spPr>
          <a:xfrm>
            <a:off x="5357818" y="2428868"/>
            <a:ext cx="857256" cy="642942"/>
          </a:xfrm>
          <a:prstGeom prst="wedgeEllipseCallout">
            <a:avLst>
              <a:gd name="adj1" fmla="val 66557"/>
              <a:gd name="adj2" fmla="val -159423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/>
        </p:nvSpPr>
        <p:spPr>
          <a:xfrm>
            <a:off x="5429256" y="257174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Ok.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7500958" y="214290"/>
            <a:ext cx="1357322" cy="2286040"/>
          </a:xfrm>
          <a:prstGeom prst="roundRect">
            <a:avLst/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7500958" y="214290"/>
            <a:ext cx="1428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Dany sniffe sa première ligne de coke.</a:t>
            </a:r>
          </a:p>
          <a:p>
            <a:pPr algn="ctr"/>
            <a:endParaRPr lang="fr-CA" b="1" dirty="0" smtClean="0"/>
          </a:p>
          <a:p>
            <a:pPr algn="ctr"/>
            <a:r>
              <a:rPr lang="fr-CA" b="1" dirty="0" smtClean="0"/>
              <a:t>Dany sniffes </a:t>
            </a:r>
            <a:r>
              <a:rPr lang="fr-CA" b="1" dirty="0" err="1" smtClean="0"/>
              <a:t>his</a:t>
            </a:r>
            <a:r>
              <a:rPr lang="fr-CA" b="1" dirty="0" smtClean="0"/>
              <a:t> first line of coke.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4000496" y="285728"/>
            <a:ext cx="1928826" cy="1571636"/>
          </a:xfrm>
          <a:prstGeom prst="cloudCallout">
            <a:avLst>
              <a:gd name="adj1" fmla="val 55800"/>
              <a:gd name="adj2" fmla="val 55154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4143372" y="500042"/>
            <a:ext cx="157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err="1" smtClean="0"/>
              <a:t>J’ai</a:t>
            </a:r>
            <a:r>
              <a:rPr lang="en-CA" b="1" dirty="0" smtClean="0"/>
              <a:t> </a:t>
            </a:r>
            <a:r>
              <a:rPr lang="en-CA" b="1" dirty="0" err="1" smtClean="0"/>
              <a:t>besoin</a:t>
            </a:r>
            <a:r>
              <a:rPr lang="en-CA" b="1" dirty="0" smtClean="0"/>
              <a:t> d’un </a:t>
            </a:r>
            <a:r>
              <a:rPr lang="en-CA" b="1" dirty="0" err="1" smtClean="0"/>
              <a:t>gramme</a:t>
            </a:r>
            <a:r>
              <a:rPr lang="en-CA" b="1" dirty="0" smtClean="0"/>
              <a:t>.</a:t>
            </a:r>
          </a:p>
          <a:p>
            <a:pPr algn="ctr"/>
            <a:r>
              <a:rPr lang="en-CA" b="1" dirty="0" smtClean="0"/>
              <a:t>I need one gram.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6072198" y="214290"/>
            <a:ext cx="2286016" cy="2071702"/>
          </a:xfrm>
          <a:prstGeom prst="cloudCallout">
            <a:avLst>
              <a:gd name="adj1" fmla="val -87161"/>
              <a:gd name="adj2" fmla="val 1883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6357950" y="500042"/>
            <a:ext cx="1714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err="1" smtClean="0"/>
              <a:t>Une</a:t>
            </a:r>
            <a:r>
              <a:rPr lang="en-CA" b="1" dirty="0" smtClean="0"/>
              <a:t> </a:t>
            </a:r>
            <a:r>
              <a:rPr lang="en-CA" b="1" dirty="0" err="1" smtClean="0"/>
              <a:t>dernière</a:t>
            </a:r>
            <a:r>
              <a:rPr lang="en-CA" b="1" dirty="0" smtClean="0"/>
              <a:t> </a:t>
            </a:r>
            <a:r>
              <a:rPr lang="en-CA" b="1" dirty="0" err="1" smtClean="0"/>
              <a:t>ligne</a:t>
            </a:r>
            <a:r>
              <a:rPr lang="en-CA" b="1" dirty="0" smtClean="0"/>
              <a:t> </a:t>
            </a:r>
            <a:r>
              <a:rPr lang="en-CA" b="1" dirty="0" err="1" smtClean="0"/>
              <a:t>puis</a:t>
            </a:r>
            <a:r>
              <a:rPr lang="en-CA" b="1" dirty="0" smtClean="0"/>
              <a:t> </a:t>
            </a:r>
            <a:r>
              <a:rPr lang="en-CA" b="1" dirty="0" err="1" smtClean="0"/>
              <a:t>j’arrête</a:t>
            </a:r>
            <a:r>
              <a:rPr lang="en-CA" b="1" dirty="0" smtClean="0"/>
              <a:t>.</a:t>
            </a:r>
          </a:p>
          <a:p>
            <a:pPr algn="ctr"/>
            <a:r>
              <a:rPr lang="en-CA" b="1" dirty="0" smtClean="0"/>
              <a:t>One last line and then I stop.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428596" y="214290"/>
            <a:ext cx="3000396" cy="2214578"/>
          </a:xfrm>
          <a:prstGeom prst="cloudCallout">
            <a:avLst>
              <a:gd name="adj1" fmla="val 73917"/>
              <a:gd name="adj2" fmla="val 17191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 rot="584204">
            <a:off x="5755371" y="643468"/>
            <a:ext cx="1821960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b="1" i="1" dirty="0" smtClean="0">
                <a:solidFill>
                  <a:schemeClr val="bg1"/>
                </a:solidFill>
              </a:rPr>
              <a:t>Journal </a:t>
            </a:r>
            <a:endParaRPr lang="fr-CA" b="1" i="1" dirty="0" smtClean="0">
              <a:solidFill>
                <a:schemeClr val="bg1"/>
              </a:solidFill>
            </a:endParaRPr>
          </a:p>
          <a:p>
            <a:pPr algn="ctr"/>
            <a:r>
              <a:rPr lang="fr-CA" b="1" i="1" dirty="0" smtClean="0">
                <a:solidFill>
                  <a:schemeClr val="bg1"/>
                </a:solidFill>
              </a:rPr>
              <a:t>La </a:t>
            </a:r>
            <a:r>
              <a:rPr lang="fr-CA" b="1" i="1" dirty="0" smtClean="0">
                <a:solidFill>
                  <a:schemeClr val="bg1"/>
                </a:solidFill>
              </a:rPr>
              <a:t>Nouvelle</a:t>
            </a:r>
          </a:p>
          <a:p>
            <a:pPr algn="ctr"/>
            <a:endParaRPr lang="fr-CA" b="1" i="1" dirty="0" smtClean="0">
              <a:solidFill>
                <a:schemeClr val="bg1"/>
              </a:solidFill>
            </a:endParaRPr>
          </a:p>
          <a:p>
            <a:pPr algn="ctr"/>
            <a:r>
              <a:rPr lang="fr-CA" b="1" i="1" dirty="0" smtClean="0">
                <a:solidFill>
                  <a:schemeClr val="bg1"/>
                </a:solidFill>
              </a:rPr>
              <a:t>The News </a:t>
            </a:r>
            <a:r>
              <a:rPr lang="fr-CA" b="1" i="1" dirty="0" err="1" smtClean="0">
                <a:solidFill>
                  <a:schemeClr val="bg1"/>
                </a:solidFill>
              </a:rPr>
              <a:t>Newspaper</a:t>
            </a:r>
            <a:endParaRPr lang="fr-CA" b="1" i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14348" y="571480"/>
            <a:ext cx="2357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J’espère que personne ne me voit, je ne peux pas me faire pogner.</a:t>
            </a:r>
          </a:p>
          <a:p>
            <a:pPr algn="ctr"/>
            <a:r>
              <a:rPr lang="fr-CA" b="1" dirty="0" smtClean="0"/>
              <a:t>I </a:t>
            </a:r>
            <a:r>
              <a:rPr lang="fr-CA" b="1" dirty="0" err="1" smtClean="0"/>
              <a:t>hope</a:t>
            </a:r>
            <a:r>
              <a:rPr lang="fr-CA" b="1" dirty="0" smtClean="0"/>
              <a:t> </a:t>
            </a:r>
            <a:r>
              <a:rPr lang="fr-CA" b="1" dirty="0" err="1" smtClean="0"/>
              <a:t>nobody</a:t>
            </a:r>
            <a:r>
              <a:rPr lang="fr-CA" b="1" dirty="0" smtClean="0"/>
              <a:t>  </a:t>
            </a:r>
            <a:r>
              <a:rPr lang="fr-CA" b="1" dirty="0" err="1" smtClean="0"/>
              <a:t>sees</a:t>
            </a:r>
            <a:r>
              <a:rPr lang="fr-CA" b="1" dirty="0" smtClean="0"/>
              <a:t> me, I </a:t>
            </a:r>
            <a:r>
              <a:rPr lang="fr-CA" b="1" dirty="0" err="1" smtClean="0"/>
              <a:t>can’t</a:t>
            </a:r>
            <a:r>
              <a:rPr lang="fr-CA" b="1" dirty="0" smtClean="0"/>
              <a:t> </a:t>
            </a:r>
            <a:r>
              <a:rPr lang="fr-CA" b="1" dirty="0" err="1" smtClean="0"/>
              <a:t>get</a:t>
            </a:r>
            <a:r>
              <a:rPr lang="fr-CA" b="1" dirty="0" smtClean="0"/>
              <a:t> </a:t>
            </a:r>
            <a:r>
              <a:rPr lang="fr-CA" b="1" dirty="0" err="1" smtClean="0"/>
              <a:t>caught</a:t>
            </a:r>
            <a:r>
              <a:rPr lang="fr-CA" b="1" dirty="0" smtClean="0"/>
              <a:t>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 roman 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ensées 3"/>
          <p:cNvSpPr/>
          <p:nvPr/>
        </p:nvSpPr>
        <p:spPr>
          <a:xfrm>
            <a:off x="6143636" y="214290"/>
            <a:ext cx="2714644" cy="2214578"/>
          </a:xfrm>
          <a:prstGeom prst="cloudCallout">
            <a:avLst>
              <a:gd name="adj1" fmla="val -76347"/>
              <a:gd name="adj2" fmla="val 27299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6286512" y="571480"/>
            <a:ext cx="2357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Qu’est-ce que je vais faire? J’ai une tonne de dettes!</a:t>
            </a:r>
          </a:p>
          <a:p>
            <a:pPr algn="ctr"/>
            <a:r>
              <a:rPr lang="fr-CA" b="1" dirty="0" err="1" smtClean="0"/>
              <a:t>What</a:t>
            </a:r>
            <a:r>
              <a:rPr lang="fr-CA" b="1" dirty="0" smtClean="0"/>
              <a:t> </a:t>
            </a:r>
            <a:r>
              <a:rPr lang="fr-CA" b="1" dirty="0" err="1" smtClean="0"/>
              <a:t>will</a:t>
            </a:r>
            <a:r>
              <a:rPr lang="fr-CA" b="1" dirty="0" smtClean="0"/>
              <a:t> I do? </a:t>
            </a:r>
          </a:p>
          <a:p>
            <a:pPr algn="ctr"/>
            <a:r>
              <a:rPr lang="fr-CA" b="1" dirty="0" smtClean="0"/>
              <a:t>I have a ton of </a:t>
            </a:r>
            <a:r>
              <a:rPr lang="fr-CA" b="1" dirty="0" err="1" smtClean="0"/>
              <a:t>debts</a:t>
            </a:r>
            <a:r>
              <a:rPr lang="fr-CA" b="1" dirty="0" smtClean="0"/>
              <a:t>!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4357686" y="142852"/>
            <a:ext cx="2357454" cy="2000264"/>
          </a:xfrm>
          <a:prstGeom prst="wedgeRoundRectCallout">
            <a:avLst>
              <a:gd name="adj1" fmla="val -89222"/>
              <a:gd name="adj2" fmla="val 37420"/>
              <a:gd name="adj3" fmla="val 16667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4572000" y="285728"/>
            <a:ext cx="1928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Dany! Qu’est-ce que tu fais là? Es-tu fou?</a:t>
            </a:r>
          </a:p>
          <a:p>
            <a:pPr algn="ctr"/>
            <a:r>
              <a:rPr lang="fr-CA" b="1" dirty="0" smtClean="0"/>
              <a:t>Dany! </a:t>
            </a:r>
            <a:r>
              <a:rPr lang="fr-CA" b="1" dirty="0" err="1" smtClean="0"/>
              <a:t>What</a:t>
            </a:r>
            <a:r>
              <a:rPr lang="fr-CA" b="1" dirty="0" smtClean="0"/>
              <a:t> are </a:t>
            </a:r>
            <a:r>
              <a:rPr lang="fr-CA" b="1" dirty="0" err="1" smtClean="0"/>
              <a:t>you</a:t>
            </a:r>
            <a:r>
              <a:rPr lang="fr-CA" b="1" dirty="0" smtClean="0"/>
              <a:t> </a:t>
            </a:r>
            <a:r>
              <a:rPr lang="fr-CA" b="1" dirty="0" err="1" smtClean="0"/>
              <a:t>doing</a:t>
            </a:r>
            <a:r>
              <a:rPr lang="fr-CA" b="1" dirty="0" smtClean="0"/>
              <a:t>? Are </a:t>
            </a:r>
            <a:r>
              <a:rPr lang="fr-CA" b="1" dirty="0" err="1" smtClean="0"/>
              <a:t>you</a:t>
            </a:r>
            <a:r>
              <a:rPr lang="fr-CA" b="1" dirty="0" smtClean="0"/>
              <a:t> insane?</a:t>
            </a:r>
            <a:endParaRPr lang="fr-CA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42844" y="142852"/>
            <a:ext cx="1357322" cy="3714776"/>
          </a:xfrm>
          <a:prstGeom prst="roundRect">
            <a:avLst/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/>
        </p:nvSpPr>
        <p:spPr>
          <a:xfrm>
            <a:off x="142844" y="214290"/>
            <a:ext cx="13573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Annie, sa meilleure amie, arrive et le voit sniffer une ligne.</a:t>
            </a:r>
          </a:p>
          <a:p>
            <a:pPr algn="ctr"/>
            <a:endParaRPr lang="fr-CA" b="1" dirty="0" smtClean="0"/>
          </a:p>
          <a:p>
            <a:pPr algn="ctr"/>
            <a:r>
              <a:rPr lang="fr-CA" b="1" dirty="0" smtClean="0"/>
              <a:t>Annie, </a:t>
            </a:r>
            <a:r>
              <a:rPr lang="fr-CA" b="1" dirty="0" err="1" smtClean="0"/>
              <a:t>his</a:t>
            </a:r>
            <a:r>
              <a:rPr lang="fr-CA" b="1" dirty="0" smtClean="0"/>
              <a:t> best </a:t>
            </a:r>
            <a:r>
              <a:rPr lang="fr-CA" b="1" dirty="0" err="1" smtClean="0"/>
              <a:t>friend</a:t>
            </a:r>
            <a:r>
              <a:rPr lang="fr-CA" b="1" dirty="0" smtClean="0"/>
              <a:t>, arrives and </a:t>
            </a:r>
            <a:r>
              <a:rPr lang="fr-CA" b="1" dirty="0" err="1" smtClean="0"/>
              <a:t>sees</a:t>
            </a:r>
            <a:r>
              <a:rPr lang="fr-CA" b="1" dirty="0" smtClean="0"/>
              <a:t> </a:t>
            </a:r>
            <a:r>
              <a:rPr lang="fr-CA" b="1" dirty="0" err="1" smtClean="0"/>
              <a:t>him</a:t>
            </a:r>
            <a:r>
              <a:rPr lang="fr-CA" b="1" dirty="0" smtClean="0"/>
              <a:t> </a:t>
            </a:r>
            <a:r>
              <a:rPr lang="fr-CA" b="1" dirty="0" err="1" smtClean="0"/>
              <a:t>sniffing</a:t>
            </a:r>
            <a:r>
              <a:rPr lang="fr-CA" b="1" dirty="0" smtClean="0"/>
              <a:t> a line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4500562" y="285728"/>
            <a:ext cx="3500462" cy="1857388"/>
          </a:xfrm>
          <a:prstGeom prst="wedgeRoundRectCallout">
            <a:avLst>
              <a:gd name="adj1" fmla="val -79126"/>
              <a:gd name="adj2" fmla="val 78914"/>
              <a:gd name="adj3" fmla="val 16667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4643438" y="357166"/>
            <a:ext cx="3286148" cy="1785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Écoute moi, il faut que tu arrêtes ça. Je t’</a:t>
            </a:r>
            <a:r>
              <a:rPr lang="fr-CA" b="1" dirty="0" err="1" smtClean="0"/>
              <a:t>ammène</a:t>
            </a:r>
            <a:r>
              <a:rPr lang="fr-CA" b="1" dirty="0" smtClean="0"/>
              <a:t> dans une centre de </a:t>
            </a:r>
            <a:r>
              <a:rPr lang="fr-CA" b="1" dirty="0" err="1" smtClean="0"/>
              <a:t>désintox</a:t>
            </a:r>
            <a:r>
              <a:rPr lang="fr-CA" b="1" dirty="0" smtClean="0"/>
              <a:t>.</a:t>
            </a:r>
          </a:p>
          <a:p>
            <a:pPr algn="ctr"/>
            <a:r>
              <a:rPr lang="fr-CA" b="1" dirty="0" err="1" smtClean="0"/>
              <a:t>Listen</a:t>
            </a:r>
            <a:r>
              <a:rPr lang="fr-CA" b="1" dirty="0" smtClean="0"/>
              <a:t> to me, </a:t>
            </a:r>
            <a:r>
              <a:rPr lang="fr-CA" b="1" dirty="0" err="1" smtClean="0"/>
              <a:t>you</a:t>
            </a:r>
            <a:r>
              <a:rPr lang="fr-CA" b="1" dirty="0" smtClean="0"/>
              <a:t> have to stop </a:t>
            </a:r>
            <a:r>
              <a:rPr lang="fr-CA" b="1" dirty="0" err="1" smtClean="0"/>
              <a:t>this</a:t>
            </a:r>
            <a:r>
              <a:rPr lang="fr-CA" b="1" dirty="0" smtClean="0"/>
              <a:t>. </a:t>
            </a:r>
            <a:r>
              <a:rPr lang="fr-CA" b="1" dirty="0" err="1" smtClean="0"/>
              <a:t>I’m</a:t>
            </a:r>
            <a:r>
              <a:rPr lang="fr-CA" b="1" dirty="0" smtClean="0"/>
              <a:t> </a:t>
            </a:r>
            <a:r>
              <a:rPr lang="fr-CA" b="1" dirty="0" err="1" smtClean="0"/>
              <a:t>bringing</a:t>
            </a:r>
            <a:r>
              <a:rPr lang="fr-CA" b="1" dirty="0" smtClean="0"/>
              <a:t> </a:t>
            </a:r>
            <a:r>
              <a:rPr lang="fr-CA" b="1" dirty="0" err="1" smtClean="0"/>
              <a:t>you</a:t>
            </a:r>
            <a:r>
              <a:rPr lang="fr-CA" b="1" dirty="0" smtClean="0"/>
              <a:t> to a </a:t>
            </a:r>
            <a:r>
              <a:rPr lang="fr-CA" b="1" dirty="0" err="1" smtClean="0"/>
              <a:t>detox</a:t>
            </a:r>
            <a:r>
              <a:rPr lang="fr-CA" b="1" dirty="0" smtClean="0"/>
              <a:t> center.</a:t>
            </a:r>
            <a:r>
              <a:rPr lang="fr-CA" dirty="0" smtClean="0"/>
              <a:t> 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ulle ronde 2"/>
          <p:cNvSpPr/>
          <p:nvPr/>
        </p:nvSpPr>
        <p:spPr>
          <a:xfrm>
            <a:off x="357158" y="285728"/>
            <a:ext cx="1857388" cy="2643206"/>
          </a:xfrm>
          <a:prstGeom prst="wedgeEllipseCallout">
            <a:avLst>
              <a:gd name="adj1" fmla="val 69759"/>
              <a:gd name="adj2" fmla="val 35253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642910" y="500042"/>
            <a:ext cx="13573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Fous-moi la paix, je n’ai pas besoin de toi!</a:t>
            </a:r>
          </a:p>
          <a:p>
            <a:pPr algn="ctr"/>
            <a:r>
              <a:rPr lang="fr-CA" b="1" dirty="0" err="1" smtClean="0"/>
              <a:t>Leave</a:t>
            </a:r>
            <a:r>
              <a:rPr lang="fr-CA" b="1" dirty="0" smtClean="0"/>
              <a:t> me </a:t>
            </a:r>
            <a:r>
              <a:rPr lang="fr-CA" b="1" dirty="0" err="1" smtClean="0"/>
              <a:t>alone</a:t>
            </a:r>
            <a:r>
              <a:rPr lang="fr-CA" b="1" dirty="0" smtClean="0"/>
              <a:t>, I </a:t>
            </a:r>
            <a:r>
              <a:rPr lang="fr-CA" b="1" dirty="0" err="1" smtClean="0"/>
              <a:t>don’t</a:t>
            </a:r>
            <a:r>
              <a:rPr lang="fr-CA" b="1" dirty="0" smtClean="0"/>
              <a:t> </a:t>
            </a:r>
            <a:r>
              <a:rPr lang="fr-CA" b="1" dirty="0" err="1" smtClean="0"/>
              <a:t>need</a:t>
            </a:r>
            <a:r>
              <a:rPr lang="fr-CA" b="1" dirty="0" smtClean="0"/>
              <a:t> </a:t>
            </a:r>
            <a:r>
              <a:rPr lang="fr-CA" b="1" dirty="0" err="1" smtClean="0"/>
              <a:t>you</a:t>
            </a:r>
            <a:r>
              <a:rPr lang="fr-CA" b="1" dirty="0" smtClean="0"/>
              <a:t>!</a:t>
            </a:r>
            <a:endParaRPr lang="fr-CA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7072330" y="214290"/>
            <a:ext cx="1643074" cy="2714644"/>
          </a:xfrm>
          <a:prstGeom prst="roundRect">
            <a:avLst/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/>
        </p:nvSpPr>
        <p:spPr>
          <a:xfrm>
            <a:off x="7072330" y="285728"/>
            <a:ext cx="17145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Dany devient agressif et pousse Annie brusquement.</a:t>
            </a:r>
          </a:p>
          <a:p>
            <a:pPr algn="ctr"/>
            <a:endParaRPr lang="fr-CA" b="1" dirty="0" smtClean="0"/>
          </a:p>
          <a:p>
            <a:pPr algn="ctr"/>
            <a:r>
              <a:rPr lang="fr-CA" b="1" dirty="0" smtClean="0"/>
              <a:t>Dany </a:t>
            </a:r>
            <a:r>
              <a:rPr lang="fr-CA" b="1" dirty="0" err="1" smtClean="0"/>
              <a:t>becomes</a:t>
            </a:r>
            <a:r>
              <a:rPr lang="fr-CA" b="1" dirty="0" smtClean="0"/>
              <a:t> </a:t>
            </a:r>
            <a:r>
              <a:rPr lang="fr-CA" b="1" dirty="0" err="1" smtClean="0"/>
              <a:t>aggressive</a:t>
            </a:r>
            <a:r>
              <a:rPr lang="fr-CA" b="1" dirty="0" smtClean="0"/>
              <a:t> and </a:t>
            </a:r>
            <a:r>
              <a:rPr lang="fr-CA" b="1" dirty="0" err="1" smtClean="0"/>
              <a:t>pushes</a:t>
            </a:r>
            <a:r>
              <a:rPr lang="fr-CA" b="1" dirty="0" smtClean="0"/>
              <a:t> Annie </a:t>
            </a:r>
            <a:r>
              <a:rPr lang="fr-CA" b="1" dirty="0" err="1" smtClean="0"/>
              <a:t>roughly</a:t>
            </a:r>
            <a:r>
              <a:rPr lang="fr-CA" b="1" dirty="0" smtClean="0"/>
              <a:t>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4429124" y="2500306"/>
            <a:ext cx="2357454" cy="1285884"/>
          </a:xfrm>
          <a:prstGeom prst="wedgeRoundRectCallout">
            <a:avLst>
              <a:gd name="adj1" fmla="val -56125"/>
              <a:gd name="adj2" fmla="val 92768"/>
              <a:gd name="adj3" fmla="val 16667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Bulle ronde 4"/>
          <p:cNvSpPr/>
          <p:nvPr/>
        </p:nvSpPr>
        <p:spPr>
          <a:xfrm>
            <a:off x="642910" y="1285860"/>
            <a:ext cx="2928958" cy="2357454"/>
          </a:xfrm>
          <a:prstGeom prst="wedgeEllipseCallout">
            <a:avLst>
              <a:gd name="adj1" fmla="val 29420"/>
              <a:gd name="adj2" fmla="val 76773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1000100" y="1643050"/>
            <a:ext cx="22145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À quoi attribuez-vous le succès de votre cabane à sucre?</a:t>
            </a:r>
          </a:p>
          <a:p>
            <a:pPr algn="ctr"/>
            <a:r>
              <a:rPr lang="fr-CA" b="1" dirty="0" smtClean="0"/>
              <a:t>To </a:t>
            </a:r>
            <a:r>
              <a:rPr lang="fr-CA" b="1" dirty="0" err="1" smtClean="0"/>
              <a:t>what</a:t>
            </a:r>
            <a:r>
              <a:rPr lang="fr-CA" b="1" dirty="0" smtClean="0"/>
              <a:t> to </a:t>
            </a:r>
            <a:r>
              <a:rPr lang="fr-CA" b="1" dirty="0" err="1" smtClean="0"/>
              <a:t>you</a:t>
            </a:r>
            <a:r>
              <a:rPr lang="fr-CA" b="1" dirty="0" smtClean="0"/>
              <a:t> </a:t>
            </a:r>
            <a:r>
              <a:rPr lang="fr-CA" b="1" dirty="0" err="1" smtClean="0"/>
              <a:t>attribute</a:t>
            </a:r>
            <a:r>
              <a:rPr lang="fr-CA" b="1" dirty="0" smtClean="0"/>
              <a:t> the </a:t>
            </a:r>
            <a:r>
              <a:rPr lang="fr-CA" b="1" dirty="0" err="1" smtClean="0"/>
              <a:t>success</a:t>
            </a:r>
            <a:r>
              <a:rPr lang="fr-CA" b="1" dirty="0" smtClean="0"/>
              <a:t> of </a:t>
            </a:r>
            <a:r>
              <a:rPr lang="fr-CA" b="1" dirty="0" err="1" smtClean="0"/>
              <a:t>you</a:t>
            </a:r>
            <a:r>
              <a:rPr lang="fr-CA" b="1" dirty="0" smtClean="0"/>
              <a:t> </a:t>
            </a:r>
            <a:r>
              <a:rPr lang="fr-CA" b="1" dirty="0" err="1" smtClean="0"/>
              <a:t>sugar</a:t>
            </a:r>
            <a:r>
              <a:rPr lang="fr-CA" b="1" dirty="0" smtClean="0"/>
              <a:t> </a:t>
            </a:r>
            <a:r>
              <a:rPr lang="fr-CA" b="1" dirty="0" err="1"/>
              <a:t>s</a:t>
            </a:r>
            <a:r>
              <a:rPr lang="fr-CA" b="1" dirty="0" err="1" smtClean="0"/>
              <a:t>hack</a:t>
            </a:r>
            <a:r>
              <a:rPr lang="fr-CA" b="1" dirty="0" smtClean="0"/>
              <a:t>?</a:t>
            </a:r>
            <a:endParaRPr lang="fr-CA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357686" y="2571744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C’est une recette familiale secrète!</a:t>
            </a:r>
          </a:p>
          <a:p>
            <a:pPr algn="ctr"/>
            <a:r>
              <a:rPr lang="fr-CA" b="1" dirty="0" err="1" smtClean="0"/>
              <a:t>It’s</a:t>
            </a:r>
            <a:r>
              <a:rPr lang="fr-CA" b="1" dirty="0" smtClean="0"/>
              <a:t> a secret </a:t>
            </a:r>
            <a:r>
              <a:rPr lang="fr-CA" b="1" dirty="0" err="1" smtClean="0"/>
              <a:t>familly</a:t>
            </a:r>
            <a:r>
              <a:rPr lang="fr-CA" b="1" dirty="0" smtClean="0"/>
              <a:t> </a:t>
            </a:r>
            <a:r>
              <a:rPr lang="fr-CA" b="1" dirty="0" err="1" smtClean="0"/>
              <a:t>recipe</a:t>
            </a:r>
            <a:r>
              <a:rPr lang="fr-CA" b="1" dirty="0" smtClean="0"/>
              <a:t>!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1928794" y="928670"/>
            <a:ext cx="1928826" cy="1000132"/>
          </a:xfrm>
          <a:prstGeom prst="wedgeRoundRectCallout">
            <a:avLst>
              <a:gd name="adj1" fmla="val 60581"/>
              <a:gd name="adj2" fmla="val 86839"/>
              <a:gd name="adj3" fmla="val 16667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1928794" y="1000108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J’appelle la police!</a:t>
            </a:r>
          </a:p>
          <a:p>
            <a:pPr algn="ctr"/>
            <a:r>
              <a:rPr lang="fr-CA" b="1" dirty="0" err="1" smtClean="0"/>
              <a:t>I’m</a:t>
            </a:r>
            <a:r>
              <a:rPr lang="fr-CA" b="1" dirty="0" smtClean="0"/>
              <a:t> </a:t>
            </a:r>
            <a:r>
              <a:rPr lang="fr-CA" b="1" dirty="0" err="1" smtClean="0"/>
              <a:t>calling</a:t>
            </a:r>
            <a:r>
              <a:rPr lang="fr-CA" b="1" dirty="0" smtClean="0"/>
              <a:t> the police!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poli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0166" y="1000108"/>
            <a:ext cx="2500330" cy="1285884"/>
          </a:xfrm>
          <a:prstGeom prst="wedgeRectCallout">
            <a:avLst>
              <a:gd name="adj1" fmla="val 84914"/>
              <a:gd name="adj2" fmla="val 33143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1500166" y="1071546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Tu dois venir avec nous Dany.</a:t>
            </a:r>
          </a:p>
          <a:p>
            <a:pPr algn="ctr"/>
            <a:r>
              <a:rPr lang="fr-CA" b="1" dirty="0" smtClean="0"/>
              <a:t>You must come </a:t>
            </a:r>
            <a:r>
              <a:rPr lang="fr-CA" b="1" dirty="0" err="1" smtClean="0"/>
              <a:t>with</a:t>
            </a:r>
            <a:r>
              <a:rPr lang="fr-CA" b="1" dirty="0" smtClean="0"/>
              <a:t> us Dany.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ju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00760" y="1142984"/>
            <a:ext cx="2500330" cy="1357322"/>
          </a:xfrm>
          <a:prstGeom prst="wedgeRectCallout">
            <a:avLst>
              <a:gd name="adj1" fmla="val -63651"/>
              <a:gd name="adj2" fmla="val 75253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6000760" y="1214422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Vous devez faire une cure de désintoxication.</a:t>
            </a:r>
          </a:p>
          <a:p>
            <a:pPr algn="ctr"/>
            <a:r>
              <a:rPr lang="fr-CA" b="1" dirty="0" smtClean="0"/>
              <a:t>You must do a </a:t>
            </a:r>
            <a:r>
              <a:rPr lang="fr-CA" b="1" dirty="0" err="1" smtClean="0"/>
              <a:t>detoxication</a:t>
            </a:r>
            <a:r>
              <a:rPr lang="fr-CA" b="1" dirty="0" smtClean="0"/>
              <a:t> cure.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4500562" y="285728"/>
            <a:ext cx="2643206" cy="2857520"/>
          </a:xfrm>
          <a:prstGeom prst="cloudCallout">
            <a:avLst>
              <a:gd name="adj1" fmla="val -52426"/>
              <a:gd name="adj2" fmla="val 55932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4857752" y="642918"/>
            <a:ext cx="1857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Ils ont tous eu les mêmes problèmes que moi.</a:t>
            </a:r>
          </a:p>
          <a:p>
            <a:pPr algn="ctr"/>
            <a:r>
              <a:rPr lang="fr-CA" b="1" dirty="0" err="1" smtClean="0"/>
              <a:t>They</a:t>
            </a:r>
            <a:r>
              <a:rPr lang="fr-CA" b="1" dirty="0" smtClean="0"/>
              <a:t> have all </a:t>
            </a:r>
            <a:r>
              <a:rPr lang="fr-CA" b="1" dirty="0" err="1" smtClean="0"/>
              <a:t>had</a:t>
            </a:r>
            <a:r>
              <a:rPr lang="fr-CA" b="1" dirty="0" smtClean="0"/>
              <a:t> the </a:t>
            </a:r>
            <a:r>
              <a:rPr lang="fr-CA" b="1" dirty="0" err="1" smtClean="0"/>
              <a:t>same</a:t>
            </a:r>
            <a:r>
              <a:rPr lang="fr-CA" b="1" dirty="0" smtClean="0"/>
              <a:t> </a:t>
            </a:r>
            <a:r>
              <a:rPr lang="fr-CA" b="1" dirty="0" err="1" smtClean="0"/>
              <a:t>problems</a:t>
            </a:r>
            <a:r>
              <a:rPr lang="fr-CA" b="1" dirty="0" smtClean="0"/>
              <a:t> as me.</a:t>
            </a:r>
            <a:endParaRPr lang="fr-CA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928794" y="714356"/>
            <a:ext cx="150019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fr-CA" sz="1200" b="1" i="1" dirty="0" smtClean="0"/>
              <a:t>Centre de désintoxication</a:t>
            </a:r>
          </a:p>
          <a:p>
            <a:pPr algn="ctr"/>
            <a:r>
              <a:rPr lang="fr-CA" sz="1200" b="1" i="1" dirty="0" smtClean="0"/>
              <a:t> La Bonne Nouvelle.</a:t>
            </a:r>
          </a:p>
          <a:p>
            <a:pPr algn="ctr"/>
            <a:endParaRPr lang="fr-CA" sz="1200" b="1" i="1" dirty="0" smtClean="0"/>
          </a:p>
          <a:p>
            <a:pPr algn="ctr"/>
            <a:r>
              <a:rPr lang="fr-CA" sz="1200" b="1" i="1" dirty="0" smtClean="0"/>
              <a:t>The Good News </a:t>
            </a:r>
            <a:r>
              <a:rPr lang="fr-CA" sz="1200" b="1" i="1" dirty="0" err="1" smtClean="0"/>
              <a:t>detoxication</a:t>
            </a:r>
            <a:r>
              <a:rPr lang="fr-CA" sz="1200" b="1" i="1" dirty="0" smtClean="0"/>
              <a:t> center.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428596" y="214290"/>
            <a:ext cx="3071834" cy="3571900"/>
          </a:xfrm>
          <a:prstGeom prst="cloudCallout">
            <a:avLst>
              <a:gd name="adj1" fmla="val 68022"/>
              <a:gd name="adj2" fmla="val -11502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571472" y="714356"/>
            <a:ext cx="25003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J’aurais jamais dû commencer à prendre de la drogue, ça m’a causé de sérieux problèmes…</a:t>
            </a:r>
          </a:p>
          <a:p>
            <a:pPr algn="ctr"/>
            <a:r>
              <a:rPr lang="fr-CA" b="1" dirty="0" smtClean="0"/>
              <a:t>I </a:t>
            </a:r>
            <a:r>
              <a:rPr lang="fr-CA" b="1" dirty="0" err="1" smtClean="0"/>
              <a:t>never</a:t>
            </a:r>
            <a:r>
              <a:rPr lang="fr-CA" b="1" dirty="0" smtClean="0"/>
              <a:t> </a:t>
            </a:r>
            <a:r>
              <a:rPr lang="fr-CA" b="1" dirty="0" err="1" smtClean="0"/>
              <a:t>should</a:t>
            </a:r>
            <a:r>
              <a:rPr lang="fr-CA" b="1" dirty="0" smtClean="0"/>
              <a:t> </a:t>
            </a:r>
            <a:r>
              <a:rPr lang="fr-CA" b="1" dirty="0" smtClean="0"/>
              <a:t>have </a:t>
            </a:r>
            <a:r>
              <a:rPr lang="fr-CA" b="1" dirty="0" err="1" smtClean="0"/>
              <a:t>started</a:t>
            </a:r>
            <a:r>
              <a:rPr lang="fr-CA" b="1" dirty="0" smtClean="0"/>
              <a:t> </a:t>
            </a:r>
            <a:r>
              <a:rPr lang="fr-CA" b="1" dirty="0" err="1" smtClean="0"/>
              <a:t>using</a:t>
            </a:r>
            <a:r>
              <a:rPr lang="fr-CA" b="1" dirty="0" smtClean="0"/>
              <a:t> </a:t>
            </a:r>
            <a:r>
              <a:rPr lang="fr-CA" b="1" dirty="0" err="1" smtClean="0"/>
              <a:t>drugs</a:t>
            </a:r>
            <a:r>
              <a:rPr lang="fr-CA" b="1" dirty="0" smtClean="0"/>
              <a:t>, </a:t>
            </a:r>
            <a:r>
              <a:rPr lang="fr-CA" b="1" dirty="0" err="1" smtClean="0"/>
              <a:t>it</a:t>
            </a:r>
            <a:r>
              <a:rPr lang="fr-CA" b="1" dirty="0" smtClean="0"/>
              <a:t> </a:t>
            </a:r>
            <a:r>
              <a:rPr lang="fr-CA" b="1" dirty="0" err="1" smtClean="0"/>
              <a:t>caused</a:t>
            </a:r>
            <a:r>
              <a:rPr lang="fr-CA" b="1" dirty="0" smtClean="0"/>
              <a:t> me </a:t>
            </a:r>
            <a:r>
              <a:rPr lang="fr-CA" b="1" dirty="0" err="1" smtClean="0"/>
              <a:t>some</a:t>
            </a:r>
            <a:r>
              <a:rPr lang="fr-CA" b="1" dirty="0" smtClean="0"/>
              <a:t> </a:t>
            </a:r>
            <a:r>
              <a:rPr lang="fr-CA" b="1" dirty="0" err="1" smtClean="0"/>
              <a:t>serious</a:t>
            </a:r>
            <a:r>
              <a:rPr lang="fr-CA" b="1" dirty="0" smtClean="0"/>
              <a:t> </a:t>
            </a:r>
            <a:r>
              <a:rPr lang="fr-CA" b="1" dirty="0" err="1" smtClean="0"/>
              <a:t>problems</a:t>
            </a:r>
            <a:r>
              <a:rPr lang="fr-CA" b="1" dirty="0" smtClean="0"/>
              <a:t>…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7158" y="0"/>
            <a:ext cx="19288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fr-CA" sz="1200" b="1" i="1" dirty="0" smtClean="0"/>
              <a:t>Centre de désintoxication</a:t>
            </a:r>
          </a:p>
          <a:p>
            <a:pPr algn="ctr"/>
            <a:r>
              <a:rPr lang="fr-CA" sz="1200" b="1" i="1" dirty="0" smtClean="0"/>
              <a:t> La Bonne Nouvelle.</a:t>
            </a:r>
          </a:p>
          <a:p>
            <a:pPr algn="ctr"/>
            <a:endParaRPr lang="fr-CA" sz="1200" b="1" i="1" dirty="0" smtClean="0"/>
          </a:p>
          <a:p>
            <a:pPr algn="ctr"/>
            <a:r>
              <a:rPr lang="fr-CA" sz="1200" b="1" i="1" dirty="0" smtClean="0"/>
              <a:t>The Good News </a:t>
            </a:r>
            <a:r>
              <a:rPr lang="fr-CA" sz="1200" b="1" i="1" dirty="0" err="1" smtClean="0"/>
              <a:t>detoxication</a:t>
            </a:r>
            <a:r>
              <a:rPr lang="fr-CA" sz="1200" b="1" i="1" dirty="0" smtClean="0"/>
              <a:t> center. 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71406" y="3500438"/>
            <a:ext cx="1500198" cy="2928958"/>
          </a:xfrm>
          <a:prstGeom prst="roundRect">
            <a:avLst/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0" y="3571876"/>
            <a:ext cx="15716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Dany a terminé sa cure et retourne chez lui.</a:t>
            </a:r>
          </a:p>
          <a:p>
            <a:pPr algn="ctr"/>
            <a:endParaRPr lang="fr-CA" b="1" dirty="0" smtClean="0"/>
          </a:p>
          <a:p>
            <a:pPr algn="ctr"/>
            <a:r>
              <a:rPr lang="fr-CA" b="1" dirty="0" smtClean="0"/>
              <a:t>Dany has </a:t>
            </a:r>
            <a:r>
              <a:rPr lang="fr-CA" b="1" dirty="0" err="1" smtClean="0"/>
              <a:t>finished</a:t>
            </a:r>
            <a:r>
              <a:rPr lang="fr-CA" b="1" dirty="0" smtClean="0"/>
              <a:t> </a:t>
            </a:r>
            <a:r>
              <a:rPr lang="fr-CA" b="1" dirty="0" err="1" smtClean="0"/>
              <a:t>his</a:t>
            </a:r>
            <a:r>
              <a:rPr lang="fr-CA" b="1" dirty="0" smtClean="0"/>
              <a:t> cure and </a:t>
            </a:r>
            <a:r>
              <a:rPr lang="fr-CA" b="1" dirty="0" err="1" smtClean="0"/>
              <a:t>goes</a:t>
            </a:r>
            <a:r>
              <a:rPr lang="fr-CA" b="1" dirty="0" smtClean="0"/>
              <a:t> back home.</a:t>
            </a:r>
            <a:endParaRPr lang="fr-CA" b="1" dirty="0"/>
          </a:p>
        </p:txBody>
      </p:sp>
      <p:sp>
        <p:nvSpPr>
          <p:cNvPr id="6" name="Pensées 5"/>
          <p:cNvSpPr/>
          <p:nvPr/>
        </p:nvSpPr>
        <p:spPr>
          <a:xfrm>
            <a:off x="6429388" y="0"/>
            <a:ext cx="2214578" cy="2928958"/>
          </a:xfrm>
          <a:prstGeom prst="cloudCallout">
            <a:avLst>
              <a:gd name="adj1" fmla="val -76088"/>
              <a:gd name="adj2" fmla="val -18939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ZoneTexte 6"/>
          <p:cNvSpPr txBox="1"/>
          <p:nvPr/>
        </p:nvSpPr>
        <p:spPr>
          <a:xfrm>
            <a:off x="6643702" y="428604"/>
            <a:ext cx="1785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J’ai réussi à m’en sortir avec l’aide de la thérapie.</a:t>
            </a:r>
          </a:p>
          <a:p>
            <a:pPr algn="ctr"/>
            <a:r>
              <a:rPr lang="fr-CA" b="1" dirty="0" smtClean="0"/>
              <a:t>I </a:t>
            </a:r>
            <a:r>
              <a:rPr lang="fr-CA" b="1" dirty="0" err="1" smtClean="0"/>
              <a:t>managed</a:t>
            </a:r>
            <a:r>
              <a:rPr lang="fr-CA" b="1" dirty="0" smtClean="0"/>
              <a:t> to pull </a:t>
            </a:r>
            <a:r>
              <a:rPr lang="fr-CA" b="1" dirty="0" err="1" smtClean="0"/>
              <a:t>through</a:t>
            </a:r>
            <a:r>
              <a:rPr lang="fr-CA" b="1" dirty="0" smtClean="0"/>
              <a:t> </a:t>
            </a:r>
            <a:r>
              <a:rPr lang="fr-CA" b="1" dirty="0" err="1" smtClean="0"/>
              <a:t>with</a:t>
            </a:r>
            <a:r>
              <a:rPr lang="fr-CA" b="1" dirty="0" smtClean="0"/>
              <a:t> the help of </a:t>
            </a:r>
          </a:p>
          <a:p>
            <a:pPr algn="ctr"/>
            <a:r>
              <a:rPr lang="fr-CA" b="1" dirty="0" err="1" smtClean="0"/>
              <a:t>therapy</a:t>
            </a:r>
            <a:r>
              <a:rPr lang="fr-CA" b="1" dirty="0" smtClean="0"/>
              <a:t>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" name="Rectangle à coins arrondis 3"/>
          <p:cNvSpPr/>
          <p:nvPr/>
        </p:nvSpPr>
        <p:spPr>
          <a:xfrm>
            <a:off x="1571604" y="500042"/>
            <a:ext cx="1785950" cy="1785950"/>
          </a:xfrm>
          <a:prstGeom prst="wedgeRoundRectCallout">
            <a:avLst>
              <a:gd name="adj1" fmla="val 81756"/>
              <a:gd name="adj2" fmla="val 24749"/>
              <a:gd name="adj3" fmla="val 16667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/>
          <p:cNvSpPr txBox="1"/>
          <p:nvPr/>
        </p:nvSpPr>
        <p:spPr>
          <a:xfrm>
            <a:off x="1571604" y="500042"/>
            <a:ext cx="1785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Bravo Dany, je suis tellement fière de toi!</a:t>
            </a:r>
          </a:p>
          <a:p>
            <a:pPr algn="ctr"/>
            <a:r>
              <a:rPr lang="fr-CA" b="1" dirty="0" smtClean="0"/>
              <a:t>Congratulations Dany, </a:t>
            </a:r>
            <a:r>
              <a:rPr lang="fr-CA" b="1" dirty="0" err="1" smtClean="0"/>
              <a:t>I’m</a:t>
            </a:r>
            <a:r>
              <a:rPr lang="fr-CA" b="1" dirty="0" smtClean="0"/>
              <a:t> </a:t>
            </a:r>
            <a:r>
              <a:rPr lang="fr-CA" b="1" dirty="0" err="1" smtClean="0"/>
              <a:t>so</a:t>
            </a:r>
            <a:r>
              <a:rPr lang="fr-CA" b="1" dirty="0" smtClean="0"/>
              <a:t> </a:t>
            </a:r>
            <a:r>
              <a:rPr lang="fr-CA" b="1" dirty="0" err="1" smtClean="0"/>
              <a:t>proud</a:t>
            </a:r>
            <a:r>
              <a:rPr lang="fr-CA" b="1" dirty="0" smtClean="0"/>
              <a:t> of </a:t>
            </a:r>
            <a:r>
              <a:rPr lang="fr-CA" b="1" dirty="0" err="1" smtClean="0"/>
              <a:t>you</a:t>
            </a:r>
            <a:r>
              <a:rPr lang="fr-CA" b="1" dirty="0" smtClean="0"/>
              <a:t>!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112835"/>
          </a:xfrm>
        </p:spPr>
        <p:txBody>
          <a:bodyPr>
            <a:normAutofit/>
          </a:bodyPr>
          <a:lstStyle/>
          <a:p>
            <a:r>
              <a:rPr lang="en-CA" sz="5400" dirty="0" smtClean="0">
                <a:latin typeface="Blackadder ITC" pitchFamily="82" charset="0"/>
              </a:rPr>
              <a:t>Avec la participation de:</a:t>
            </a:r>
            <a:endParaRPr lang="fr-CA" sz="5400" dirty="0">
              <a:latin typeface="Blackadder ITC" pitchFamily="8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43306" y="4643446"/>
            <a:ext cx="1785950" cy="1500198"/>
          </a:xfrm>
        </p:spPr>
        <p:txBody>
          <a:bodyPr>
            <a:noAutofit/>
          </a:bodyPr>
          <a:lstStyle/>
          <a:p>
            <a:r>
              <a:rPr lang="en-CA" sz="2000" dirty="0" smtClean="0">
                <a:solidFill>
                  <a:schemeClr val="tx1"/>
                </a:solidFill>
                <a:latin typeface="Blackadder ITC" pitchFamily="82" charset="0"/>
              </a:rPr>
              <a:t>Figurants</a:t>
            </a:r>
            <a:r>
              <a:rPr lang="en-CA" sz="2000" dirty="0" smtClean="0">
                <a:solidFill>
                  <a:schemeClr val="tx1"/>
                </a:solidFill>
                <a:latin typeface="Blackadder ITC" pitchFamily="82" charset="0"/>
              </a:rPr>
              <a:t>:</a:t>
            </a:r>
          </a:p>
          <a:p>
            <a:endParaRPr lang="en-CA" sz="800" dirty="0" smtClean="0">
              <a:solidFill>
                <a:schemeClr val="tx1"/>
              </a:solidFill>
              <a:latin typeface="Blackadder ITC" pitchFamily="82" charset="0"/>
            </a:endParaRPr>
          </a:p>
          <a:p>
            <a:r>
              <a:rPr lang="en-CA" sz="1800" dirty="0" smtClean="0">
                <a:solidFill>
                  <a:schemeClr val="tx1"/>
                </a:solidFill>
                <a:latin typeface="Gabriola" pitchFamily="82" charset="0"/>
              </a:rPr>
              <a:t>Mildred </a:t>
            </a:r>
            <a:r>
              <a:rPr lang="en-CA" sz="1800" dirty="0" err="1" smtClean="0">
                <a:solidFill>
                  <a:schemeClr val="tx1"/>
                </a:solidFill>
                <a:latin typeface="Gabriola" pitchFamily="82" charset="0"/>
              </a:rPr>
              <a:t>Rabideau</a:t>
            </a:r>
            <a:endParaRPr lang="en-CA" sz="1800" dirty="0" smtClean="0">
              <a:solidFill>
                <a:schemeClr val="tx1"/>
              </a:solidFill>
              <a:latin typeface="Gabriola" pitchFamily="82" charset="0"/>
            </a:endParaRPr>
          </a:p>
          <a:p>
            <a:r>
              <a:rPr lang="en-CA" sz="1800" dirty="0" smtClean="0">
                <a:solidFill>
                  <a:schemeClr val="tx1"/>
                </a:solidFill>
                <a:latin typeface="Gabriola" pitchFamily="82" charset="0"/>
              </a:rPr>
              <a:t>Alain </a:t>
            </a:r>
            <a:r>
              <a:rPr lang="en-CA" sz="1800" dirty="0" err="1" smtClean="0">
                <a:solidFill>
                  <a:schemeClr val="tx1"/>
                </a:solidFill>
                <a:latin typeface="Gabriola" pitchFamily="82" charset="0"/>
              </a:rPr>
              <a:t>Potvin</a:t>
            </a:r>
            <a:endParaRPr lang="fr-CA" sz="1800" dirty="0" smtClean="0">
              <a:solidFill>
                <a:schemeClr val="tx1"/>
              </a:solidFill>
              <a:latin typeface="Gabriola" pitchFamily="82" charset="0"/>
            </a:endParaRPr>
          </a:p>
          <a:p>
            <a:r>
              <a:rPr lang="en-CA" sz="1800" dirty="0" smtClean="0">
                <a:solidFill>
                  <a:schemeClr val="tx1"/>
                </a:solidFill>
                <a:latin typeface="Gabriola" pitchFamily="82" charset="0"/>
              </a:rPr>
              <a:t>Donald </a:t>
            </a:r>
            <a:r>
              <a:rPr lang="en-CA" sz="1800" dirty="0" smtClean="0">
                <a:solidFill>
                  <a:schemeClr val="tx1"/>
                </a:solidFill>
                <a:latin typeface="Gabriola" pitchFamily="82" charset="0"/>
              </a:rPr>
              <a:t>Robbins</a:t>
            </a:r>
            <a:endParaRPr lang="fr-CA" sz="1800" dirty="0">
              <a:solidFill>
                <a:schemeClr val="tx1"/>
              </a:solidFill>
              <a:latin typeface="Gabriola" pitchFamily="82" charset="0"/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142844" y="1428736"/>
            <a:ext cx="9001156" cy="2000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briola" pitchFamily="82" charset="0"/>
              </a:rPr>
              <a:t>Dany</a:t>
            </a: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briola" pitchFamily="82" charset="0"/>
              </a:rPr>
              <a:t>: Carry Campbell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ola" pitchFamily="8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CA" sz="2400" dirty="0" smtClean="0">
              <a:latin typeface="Gabriola" pitchFamily="8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CA" sz="2400" dirty="0" smtClean="0">
              <a:latin typeface="Gabriola" pitchFamily="8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briola" pitchFamily="82" charset="0"/>
              </a:rPr>
              <a:t>Steve: </a:t>
            </a:r>
            <a:r>
              <a:rPr kumimoji="0" lang="en-CA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briola" pitchFamily="82" charset="0"/>
              </a:rPr>
              <a:t>Michaël</a:t>
            </a: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briola" pitchFamily="82" charset="0"/>
              </a:rPr>
              <a:t> </a:t>
            </a:r>
            <a:r>
              <a:rPr kumimoji="0" lang="en-CA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briola" pitchFamily="82" charset="0"/>
              </a:rPr>
              <a:t>Poulin</a:t>
            </a: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briola" pitchFamily="82" charset="0"/>
              </a:rPr>
              <a:t>          Pedro: </a:t>
            </a:r>
            <a:r>
              <a:rPr kumimoji="0" lang="en-CA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briola" pitchFamily="82" charset="0"/>
              </a:rPr>
              <a:t>Stéphane</a:t>
            </a: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briola" pitchFamily="82" charset="0"/>
              </a:rPr>
              <a:t> Royal          Annie: Roxanne </a:t>
            </a:r>
            <a:r>
              <a:rPr kumimoji="0" lang="en-CA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briola" pitchFamily="82" charset="0"/>
              </a:rPr>
              <a:t>Primeau</a:t>
            </a:r>
            <a:endParaRPr kumimoji="0" lang="en-CA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ola" pitchFamily="8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C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 descr="photo roman 008.JPG"/>
          <p:cNvPicPr>
            <a:picLocks noChangeAspect="1"/>
          </p:cNvPicPr>
          <p:nvPr/>
        </p:nvPicPr>
        <p:blipFill>
          <a:blip r:embed="rId2" cstate="print"/>
          <a:srcRect l="40625" t="41667" r="46094" b="37500"/>
          <a:stretch>
            <a:fillRect/>
          </a:stretch>
        </p:blipFill>
        <p:spPr>
          <a:xfrm>
            <a:off x="4143372" y="1857364"/>
            <a:ext cx="857256" cy="1008537"/>
          </a:xfrm>
          <a:prstGeom prst="rect">
            <a:avLst/>
          </a:prstGeom>
        </p:spPr>
      </p:pic>
      <p:pic>
        <p:nvPicPr>
          <p:cNvPr id="6" name="Image 5" descr="photo roman 047.JPG"/>
          <p:cNvPicPr>
            <a:picLocks noChangeAspect="1"/>
          </p:cNvPicPr>
          <p:nvPr/>
        </p:nvPicPr>
        <p:blipFill>
          <a:blip r:embed="rId3" cstate="print"/>
          <a:srcRect l="23437" t="10417" r="63282" b="69791"/>
          <a:stretch>
            <a:fillRect/>
          </a:stretch>
        </p:blipFill>
        <p:spPr>
          <a:xfrm>
            <a:off x="1714480" y="3357562"/>
            <a:ext cx="894855" cy="928694"/>
          </a:xfrm>
          <a:prstGeom prst="rect">
            <a:avLst/>
          </a:prstGeom>
        </p:spPr>
      </p:pic>
      <p:pic>
        <p:nvPicPr>
          <p:cNvPr id="7" name="Image 6" descr="photo roman 031.JPG"/>
          <p:cNvPicPr>
            <a:picLocks noChangeAspect="1"/>
          </p:cNvPicPr>
          <p:nvPr/>
        </p:nvPicPr>
        <p:blipFill>
          <a:blip r:embed="rId4" cstate="print"/>
          <a:srcRect l="75000" t="5208" r="3906" b="65625"/>
          <a:stretch>
            <a:fillRect/>
          </a:stretch>
        </p:blipFill>
        <p:spPr>
          <a:xfrm>
            <a:off x="4071934" y="3357562"/>
            <a:ext cx="857256" cy="889007"/>
          </a:xfrm>
          <a:prstGeom prst="rect">
            <a:avLst/>
          </a:prstGeom>
        </p:spPr>
      </p:pic>
      <p:pic>
        <p:nvPicPr>
          <p:cNvPr id="8" name="Image 7" descr="photo roman 017.JPG"/>
          <p:cNvPicPr>
            <a:picLocks noChangeAspect="1"/>
          </p:cNvPicPr>
          <p:nvPr/>
        </p:nvPicPr>
        <p:blipFill>
          <a:blip r:embed="rId5" cstate="print"/>
          <a:srcRect l="50000" t="12500" r="34375" b="61458"/>
          <a:stretch>
            <a:fillRect/>
          </a:stretch>
        </p:blipFill>
        <p:spPr>
          <a:xfrm>
            <a:off x="6572264" y="3357562"/>
            <a:ext cx="771530" cy="96441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85918" y="5220314"/>
            <a:ext cx="178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Gabriola" pitchFamily="82" charset="0"/>
              </a:rPr>
              <a:t>Jean-Pierre </a:t>
            </a:r>
            <a:r>
              <a:rPr lang="en-CA" dirty="0" smtClean="0">
                <a:latin typeface="Gabriola" pitchFamily="82" charset="0"/>
              </a:rPr>
              <a:t>Bourassa</a:t>
            </a:r>
          </a:p>
          <a:p>
            <a:pPr algn="ctr"/>
            <a:r>
              <a:rPr lang="en-CA" dirty="0" smtClean="0">
                <a:latin typeface="Gabriola" pitchFamily="82" charset="0"/>
              </a:rPr>
              <a:t>Nora Gale </a:t>
            </a:r>
            <a:r>
              <a:rPr lang="en-CA" dirty="0" err="1" smtClean="0">
                <a:latin typeface="Gabriola" pitchFamily="82" charset="0"/>
              </a:rPr>
              <a:t>Claven</a:t>
            </a:r>
            <a:endParaRPr lang="en-CA" dirty="0" smtClean="0">
              <a:latin typeface="Gabriola" pitchFamily="82" charset="0"/>
            </a:endParaRPr>
          </a:p>
          <a:p>
            <a:pPr algn="ctr"/>
            <a:r>
              <a:rPr lang="en-CA" dirty="0" smtClean="0">
                <a:latin typeface="Gabriola" pitchFamily="82" charset="0"/>
              </a:rPr>
              <a:t>Jean-Pierre </a:t>
            </a:r>
            <a:r>
              <a:rPr lang="en-CA" dirty="0" smtClean="0">
                <a:latin typeface="Gabriola" pitchFamily="82" charset="0"/>
              </a:rPr>
              <a:t>Mack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429256" y="5214950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Gabriola" pitchFamily="82" charset="0"/>
              </a:rPr>
              <a:t>Brenda </a:t>
            </a:r>
            <a:r>
              <a:rPr lang="en-CA" dirty="0" smtClean="0">
                <a:latin typeface="Gabriola" pitchFamily="82" charset="0"/>
              </a:rPr>
              <a:t>Campbell</a:t>
            </a:r>
          </a:p>
          <a:p>
            <a:pPr algn="ctr"/>
            <a:r>
              <a:rPr lang="en-CA" dirty="0" smtClean="0">
                <a:latin typeface="Gabriola" pitchFamily="82" charset="0"/>
              </a:rPr>
              <a:t>Dennis </a:t>
            </a:r>
            <a:r>
              <a:rPr lang="en-CA" dirty="0" smtClean="0">
                <a:latin typeface="Gabriola" pitchFamily="82" charset="0"/>
              </a:rPr>
              <a:t>Lévesque</a:t>
            </a:r>
          </a:p>
          <a:p>
            <a:pPr algn="ctr"/>
            <a:r>
              <a:rPr lang="en-CA" dirty="0" err="1" smtClean="0">
                <a:latin typeface="Gabriola" pitchFamily="82" charset="0"/>
              </a:rPr>
              <a:t>Hedi</a:t>
            </a:r>
            <a:r>
              <a:rPr lang="en-CA" dirty="0" smtClean="0">
                <a:latin typeface="Gabriola" pitchFamily="82" charset="0"/>
              </a:rPr>
              <a:t> </a:t>
            </a:r>
            <a:r>
              <a:rPr lang="en-CA" dirty="0" err="1" smtClean="0">
                <a:latin typeface="Gabriola" pitchFamily="82" charset="0"/>
              </a:rPr>
              <a:t>Merz</a:t>
            </a:r>
            <a:endParaRPr lang="en-CA" dirty="0" smtClean="0">
              <a:latin typeface="Gabriola" pitchFamily="82" charset="0"/>
            </a:endParaRPr>
          </a:p>
          <a:p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4429124" y="1142984"/>
            <a:ext cx="3429024" cy="1357322"/>
          </a:xfrm>
          <a:prstGeom prst="cloudCallout">
            <a:avLst>
              <a:gd name="adj1" fmla="val -40991"/>
              <a:gd name="adj2" fmla="val 83788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4643438" y="1428736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Qu’est-ce qui se passe ici?</a:t>
            </a:r>
          </a:p>
          <a:p>
            <a:pPr algn="ctr"/>
            <a:r>
              <a:rPr lang="fr-CA" b="1" dirty="0" err="1" smtClean="0"/>
              <a:t>What</a:t>
            </a:r>
            <a:r>
              <a:rPr lang="fr-CA" b="1" dirty="0" smtClean="0"/>
              <a:t> </a:t>
            </a:r>
            <a:r>
              <a:rPr lang="fr-CA" b="1" dirty="0" err="1" smtClean="0"/>
              <a:t>is</a:t>
            </a:r>
            <a:r>
              <a:rPr lang="fr-CA" b="1" dirty="0" smtClean="0"/>
              <a:t> </a:t>
            </a:r>
            <a:r>
              <a:rPr lang="fr-CA" b="1" dirty="0" err="1" smtClean="0"/>
              <a:t>going</a:t>
            </a:r>
            <a:r>
              <a:rPr lang="fr-CA" b="1" dirty="0" smtClean="0"/>
              <a:t> on </a:t>
            </a:r>
            <a:r>
              <a:rPr lang="fr-CA" b="1" dirty="0" err="1" smtClean="0"/>
              <a:t>here</a:t>
            </a:r>
            <a:r>
              <a:rPr lang="fr-CA" b="1" dirty="0" smtClean="0"/>
              <a:t>?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6286512" y="928670"/>
            <a:ext cx="2214578" cy="1714512"/>
          </a:xfrm>
          <a:prstGeom prst="cloudCallout">
            <a:avLst>
              <a:gd name="adj1" fmla="val -27950"/>
              <a:gd name="adj2" fmla="val 64655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6357950" y="1214422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Ça ressemble à du cannabis.</a:t>
            </a:r>
          </a:p>
          <a:p>
            <a:pPr algn="ctr"/>
            <a:r>
              <a:rPr lang="fr-CA" b="1" dirty="0" smtClean="0"/>
              <a:t>It looks </a:t>
            </a:r>
            <a:r>
              <a:rPr lang="fr-CA" b="1" dirty="0" err="1" smtClean="0"/>
              <a:t>like</a:t>
            </a:r>
            <a:r>
              <a:rPr lang="fr-CA" b="1" dirty="0" smtClean="0"/>
              <a:t> cannabis. 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85720" y="1428736"/>
            <a:ext cx="1214446" cy="3714776"/>
          </a:xfrm>
          <a:prstGeom prst="roundRect">
            <a:avLst/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428596" y="1500174"/>
            <a:ext cx="10001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Dany entend Steve dire: AH, NON!</a:t>
            </a:r>
          </a:p>
          <a:p>
            <a:pPr algn="ctr"/>
            <a:endParaRPr lang="fr-CA" b="1" dirty="0" smtClean="0"/>
          </a:p>
          <a:p>
            <a:pPr algn="ctr"/>
            <a:r>
              <a:rPr lang="fr-CA" b="1" dirty="0" smtClean="0"/>
              <a:t>Dany </a:t>
            </a:r>
            <a:r>
              <a:rPr lang="fr-CA" b="1" dirty="0" err="1" smtClean="0"/>
              <a:t>hears</a:t>
            </a:r>
            <a:r>
              <a:rPr lang="fr-CA" b="1" dirty="0" smtClean="0"/>
              <a:t> Steve </a:t>
            </a:r>
            <a:r>
              <a:rPr lang="fr-CA" b="1" dirty="0" err="1" smtClean="0"/>
              <a:t>say</a:t>
            </a:r>
            <a:r>
              <a:rPr lang="fr-CA" b="1" dirty="0" smtClean="0"/>
              <a:t>:</a:t>
            </a:r>
          </a:p>
          <a:p>
            <a:pPr algn="ctr"/>
            <a:r>
              <a:rPr lang="fr-CA" b="1" dirty="0" smtClean="0"/>
              <a:t>OH,</a:t>
            </a:r>
          </a:p>
          <a:p>
            <a:pPr algn="ctr"/>
            <a:r>
              <a:rPr lang="fr-CA" b="1" dirty="0" smtClean="0"/>
              <a:t>NO!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6072166" y="357166"/>
            <a:ext cx="2857552" cy="1643074"/>
          </a:xfrm>
          <a:prstGeom prst="cloudCallout">
            <a:avLst>
              <a:gd name="adj1" fmla="val -31509"/>
              <a:gd name="adj2" fmla="val 58136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6500826" y="571480"/>
            <a:ext cx="207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Il faut que je parte d’ici.</a:t>
            </a:r>
          </a:p>
          <a:p>
            <a:pPr algn="ctr"/>
            <a:r>
              <a:rPr lang="fr-CA" b="1" dirty="0" smtClean="0"/>
              <a:t>I must </a:t>
            </a:r>
            <a:r>
              <a:rPr lang="fr-CA" b="1" dirty="0" err="1" smtClean="0"/>
              <a:t>leave</a:t>
            </a:r>
            <a:r>
              <a:rPr lang="fr-CA" b="1" dirty="0" smtClean="0"/>
              <a:t> </a:t>
            </a:r>
            <a:r>
              <a:rPr lang="fr-CA" b="1" dirty="0" err="1" smtClean="0"/>
              <a:t>this</a:t>
            </a:r>
            <a:r>
              <a:rPr lang="fr-CA" b="1" dirty="0" smtClean="0"/>
              <a:t> place.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ensées 2"/>
          <p:cNvSpPr/>
          <p:nvPr/>
        </p:nvSpPr>
        <p:spPr>
          <a:xfrm>
            <a:off x="857224" y="285728"/>
            <a:ext cx="2286016" cy="1714536"/>
          </a:xfrm>
          <a:prstGeom prst="cloudCallout">
            <a:avLst>
              <a:gd name="adj1" fmla="val 33594"/>
              <a:gd name="adj2" fmla="val 62932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071538" y="500042"/>
            <a:ext cx="164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Je dois le rattraper.</a:t>
            </a:r>
          </a:p>
          <a:p>
            <a:pPr algn="ctr"/>
            <a:r>
              <a:rPr lang="fr-CA" b="1" dirty="0" smtClean="0"/>
              <a:t>I must catch up to </a:t>
            </a:r>
            <a:r>
              <a:rPr lang="fr-CA" b="1" dirty="0" err="1" smtClean="0"/>
              <a:t>him</a:t>
            </a:r>
            <a:r>
              <a:rPr lang="fr-CA" b="1" dirty="0" smtClean="0"/>
              <a:t>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roman 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85720" y="285728"/>
            <a:ext cx="2571768" cy="1500198"/>
          </a:xfrm>
          <a:prstGeom prst="wedgeRoundRectCallout">
            <a:avLst>
              <a:gd name="adj1" fmla="val 115137"/>
              <a:gd name="adj2" fmla="val 47288"/>
              <a:gd name="adj3" fmla="val 16667"/>
            </a:avLst>
          </a:prstGeom>
          <a:solidFill>
            <a:schemeClr val="bg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428596" y="285728"/>
            <a:ext cx="2286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Écoute, ce que tu as vu c’était rien que des herbes.</a:t>
            </a:r>
          </a:p>
          <a:p>
            <a:pPr algn="ctr"/>
            <a:r>
              <a:rPr lang="fr-CA" b="1" dirty="0" err="1" smtClean="0"/>
              <a:t>Listen</a:t>
            </a:r>
            <a:r>
              <a:rPr lang="fr-CA" b="1" dirty="0" smtClean="0"/>
              <a:t>, </a:t>
            </a:r>
            <a:r>
              <a:rPr lang="fr-CA" b="1" dirty="0" err="1" smtClean="0"/>
              <a:t>what</a:t>
            </a:r>
            <a:r>
              <a:rPr lang="fr-CA" b="1" dirty="0" smtClean="0"/>
              <a:t> </a:t>
            </a:r>
            <a:r>
              <a:rPr lang="fr-CA" b="1" dirty="0" err="1" smtClean="0"/>
              <a:t>you</a:t>
            </a:r>
            <a:r>
              <a:rPr lang="fr-CA" b="1" dirty="0" smtClean="0"/>
              <a:t> </a:t>
            </a:r>
            <a:r>
              <a:rPr lang="fr-CA" b="1" dirty="0" err="1" smtClean="0"/>
              <a:t>saw</a:t>
            </a:r>
            <a:r>
              <a:rPr lang="fr-CA" b="1" dirty="0" smtClean="0"/>
              <a:t> </a:t>
            </a:r>
            <a:r>
              <a:rPr lang="fr-CA" b="1" dirty="0" err="1" smtClean="0"/>
              <a:t>was</a:t>
            </a:r>
            <a:r>
              <a:rPr lang="fr-CA" b="1" dirty="0" smtClean="0"/>
              <a:t> </a:t>
            </a:r>
            <a:r>
              <a:rPr lang="fr-CA" b="1" dirty="0" err="1" smtClean="0"/>
              <a:t>only</a:t>
            </a:r>
            <a:r>
              <a:rPr lang="fr-CA" b="1" dirty="0" smtClean="0"/>
              <a:t> </a:t>
            </a:r>
            <a:r>
              <a:rPr lang="fr-CA" b="1" dirty="0" err="1" smtClean="0"/>
              <a:t>herbs</a:t>
            </a:r>
            <a:r>
              <a:rPr lang="fr-CA" b="1" dirty="0" smtClean="0"/>
              <a:t>.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861</Words>
  <Application>Microsoft Office PowerPoint</Application>
  <PresentationFormat>Affichage à l'écran (4:3)</PresentationFormat>
  <Paragraphs>128</Paragraphs>
  <Slides>37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L’histoire de Dany Dany’s story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Avec la participation de: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Marie-Eve</dc:creator>
  <cp:lastModifiedBy>Marie-Eve</cp:lastModifiedBy>
  <cp:revision>55</cp:revision>
  <dcterms:created xsi:type="dcterms:W3CDTF">2015-08-11T17:42:08Z</dcterms:created>
  <dcterms:modified xsi:type="dcterms:W3CDTF">2015-08-12T18:20:10Z</dcterms:modified>
</cp:coreProperties>
</file>